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5" r:id="rId7"/>
    <p:sldId id="2072" r:id="rId8"/>
    <p:sldId id="269" r:id="rId9"/>
    <p:sldId id="270" r:id="rId10"/>
    <p:sldId id="2070" r:id="rId11"/>
    <p:sldId id="2069" r:id="rId12"/>
    <p:sldId id="2071" r:id="rId13"/>
    <p:sldId id="271" r:id="rId14"/>
    <p:sldId id="274" r:id="rId15"/>
    <p:sldId id="275" r:id="rId16"/>
    <p:sldId id="276" r:id="rId17"/>
    <p:sldId id="2073" r:id="rId18"/>
    <p:sldId id="2074" r:id="rId19"/>
    <p:sldId id="280" r:id="rId20"/>
    <p:sldId id="2076" r:id="rId21"/>
    <p:sldId id="2075" r:id="rId22"/>
    <p:sldId id="278" r:id="rId23"/>
    <p:sldId id="2077" r:id="rId24"/>
    <p:sldId id="2078" r:id="rId25"/>
    <p:sldId id="279" r:id="rId26"/>
    <p:sldId id="2080" r:id="rId27"/>
    <p:sldId id="2079" r:id="rId28"/>
    <p:sldId id="277" r:id="rId29"/>
    <p:sldId id="285" r:id="rId30"/>
    <p:sldId id="287" r:id="rId31"/>
    <p:sldId id="257" r:id="rId32"/>
    <p:sldId id="2083" r:id="rId33"/>
    <p:sldId id="2082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C5E186-640D-4397-AA39-F0D08DD1C617}" v="88" dt="2024-12-18T08:16:13.5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beau, Kurt" userId="155fcf70-3a24-49dc-a69b-df184aba86b5" providerId="ADAL" clId="{3CC5E186-640D-4397-AA39-F0D08DD1C617}"/>
    <pc:docChg chg="undo custSel addSld delSld modSld sldOrd">
      <pc:chgData name="Chabeau, Kurt" userId="155fcf70-3a24-49dc-a69b-df184aba86b5" providerId="ADAL" clId="{3CC5E186-640D-4397-AA39-F0D08DD1C617}" dt="2024-12-18T08:18:57.580" v="1681" actId="20577"/>
      <pc:docMkLst>
        <pc:docMk/>
      </pc:docMkLst>
      <pc:sldChg chg="delSp modSp mod">
        <pc:chgData name="Chabeau, Kurt" userId="155fcf70-3a24-49dc-a69b-df184aba86b5" providerId="ADAL" clId="{3CC5E186-640D-4397-AA39-F0D08DD1C617}" dt="2024-12-17T16:51:05.848" v="1662" actId="1076"/>
        <pc:sldMkLst>
          <pc:docMk/>
          <pc:sldMk cId="2107011491" sldId="256"/>
        </pc:sldMkLst>
        <pc:spChg chg="mod">
          <ac:chgData name="Chabeau, Kurt" userId="155fcf70-3a24-49dc-a69b-df184aba86b5" providerId="ADAL" clId="{3CC5E186-640D-4397-AA39-F0D08DD1C617}" dt="2024-12-09T10:36:59.726" v="88" actId="1076"/>
          <ac:spMkLst>
            <pc:docMk/>
            <pc:sldMk cId="2107011491" sldId="256"/>
            <ac:spMk id="5" creationId="{6D46DFFC-654F-4E76-862C-0A2E63F5CA1B}"/>
          </ac:spMkLst>
        </pc:spChg>
        <pc:spChg chg="mod">
          <ac:chgData name="Chabeau, Kurt" userId="155fcf70-3a24-49dc-a69b-df184aba86b5" providerId="ADAL" clId="{3CC5E186-640D-4397-AA39-F0D08DD1C617}" dt="2024-12-17T16:51:05.848" v="1662" actId="1076"/>
          <ac:spMkLst>
            <pc:docMk/>
            <pc:sldMk cId="2107011491" sldId="256"/>
            <ac:spMk id="6" creationId="{CDF15B65-79E3-4824-8151-D1C9D0752B79}"/>
          </ac:spMkLst>
        </pc:spChg>
        <pc:spChg chg="del mod">
          <ac:chgData name="Chabeau, Kurt" userId="155fcf70-3a24-49dc-a69b-df184aba86b5" providerId="ADAL" clId="{3CC5E186-640D-4397-AA39-F0D08DD1C617}" dt="2024-12-17T10:30:48.376" v="1148" actId="478"/>
          <ac:spMkLst>
            <pc:docMk/>
            <pc:sldMk cId="2107011491" sldId="256"/>
            <ac:spMk id="7" creationId="{5E00E057-77E6-425B-9586-804B08ED2277}"/>
          </ac:spMkLst>
        </pc:spChg>
      </pc:sldChg>
      <pc:sldChg chg="addSp delSp modSp mod">
        <pc:chgData name="Chabeau, Kurt" userId="155fcf70-3a24-49dc-a69b-df184aba86b5" providerId="ADAL" clId="{3CC5E186-640D-4397-AA39-F0D08DD1C617}" dt="2024-12-17T16:05:13.617" v="1649" actId="1076"/>
        <pc:sldMkLst>
          <pc:docMk/>
          <pc:sldMk cId="374522373" sldId="257"/>
        </pc:sldMkLst>
        <pc:spChg chg="add mod">
          <ac:chgData name="Chabeau, Kurt" userId="155fcf70-3a24-49dc-a69b-df184aba86b5" providerId="ADAL" clId="{3CC5E186-640D-4397-AA39-F0D08DD1C617}" dt="2024-12-17T16:05:05.501" v="1648" actId="1076"/>
          <ac:spMkLst>
            <pc:docMk/>
            <pc:sldMk cId="374522373" sldId="257"/>
            <ac:spMk id="2" creationId="{A32DD60D-4C7C-3298-04E1-399B775623D6}"/>
          </ac:spMkLst>
        </pc:spChg>
        <pc:spChg chg="del">
          <ac:chgData name="Chabeau, Kurt" userId="155fcf70-3a24-49dc-a69b-df184aba86b5" providerId="ADAL" clId="{3CC5E186-640D-4397-AA39-F0D08DD1C617}" dt="2024-12-17T16:02:54.808" v="1596" actId="478"/>
          <ac:spMkLst>
            <pc:docMk/>
            <pc:sldMk cId="374522373" sldId="257"/>
            <ac:spMk id="4" creationId="{47D38EDB-BBA8-4DF9-ADD2-1506185626E3}"/>
          </ac:spMkLst>
        </pc:spChg>
        <pc:picChg chg="mod">
          <ac:chgData name="Chabeau, Kurt" userId="155fcf70-3a24-49dc-a69b-df184aba86b5" providerId="ADAL" clId="{3CC5E186-640D-4397-AA39-F0D08DD1C617}" dt="2024-12-17T16:05:13.617" v="1649" actId="1076"/>
          <ac:picMkLst>
            <pc:docMk/>
            <pc:sldMk cId="374522373" sldId="257"/>
            <ac:picMk id="5" creationId="{9BBFDAD4-A53D-4A87-95CE-B48DA83EA0F2}"/>
          </ac:picMkLst>
        </pc:picChg>
        <pc:picChg chg="del">
          <ac:chgData name="Chabeau, Kurt" userId="155fcf70-3a24-49dc-a69b-df184aba86b5" providerId="ADAL" clId="{3CC5E186-640D-4397-AA39-F0D08DD1C617}" dt="2024-12-17T16:02:53.643" v="1595" actId="478"/>
          <ac:picMkLst>
            <pc:docMk/>
            <pc:sldMk cId="374522373" sldId="257"/>
            <ac:picMk id="7" creationId="{560D6283-6537-4949-B9AA-5ECB5737A9FA}"/>
          </ac:picMkLst>
        </pc:picChg>
      </pc:sldChg>
      <pc:sldChg chg="delSp modSp mod">
        <pc:chgData name="Chabeau, Kurt" userId="155fcf70-3a24-49dc-a69b-df184aba86b5" providerId="ADAL" clId="{3CC5E186-640D-4397-AA39-F0D08DD1C617}" dt="2024-12-17T09:29:40.057" v="781" actId="115"/>
        <pc:sldMkLst>
          <pc:docMk/>
          <pc:sldMk cId="22936846" sldId="258"/>
        </pc:sldMkLst>
        <pc:spChg chg="mod">
          <ac:chgData name="Chabeau, Kurt" userId="155fcf70-3a24-49dc-a69b-df184aba86b5" providerId="ADAL" clId="{3CC5E186-640D-4397-AA39-F0D08DD1C617}" dt="2024-12-17T09:29:40.057" v="781" actId="115"/>
          <ac:spMkLst>
            <pc:docMk/>
            <pc:sldMk cId="22936846" sldId="258"/>
            <ac:spMk id="2" creationId="{EA2AE0EF-F7F0-7076-35FA-706B006BB9BF}"/>
          </ac:spMkLst>
        </pc:spChg>
        <pc:spChg chg="del mod">
          <ac:chgData name="Chabeau, Kurt" userId="155fcf70-3a24-49dc-a69b-df184aba86b5" providerId="ADAL" clId="{3CC5E186-640D-4397-AA39-F0D08DD1C617}" dt="2024-12-10T15:58:28.442" v="410" actId="478"/>
          <ac:spMkLst>
            <pc:docMk/>
            <pc:sldMk cId="22936846" sldId="258"/>
            <ac:spMk id="13" creationId="{A2618A06-11A7-41EE-AA88-78FA65981462}"/>
          </ac:spMkLst>
        </pc:spChg>
      </pc:sldChg>
      <pc:sldChg chg="del mod modShow">
        <pc:chgData name="Chabeau, Kurt" userId="155fcf70-3a24-49dc-a69b-df184aba86b5" providerId="ADAL" clId="{3CC5E186-640D-4397-AA39-F0D08DD1C617}" dt="2024-12-10T10:06:04.070" v="99" actId="2696"/>
        <pc:sldMkLst>
          <pc:docMk/>
          <pc:sldMk cId="345612667" sldId="260"/>
        </pc:sldMkLst>
      </pc:sldChg>
      <pc:sldChg chg="add del mod modShow">
        <pc:chgData name="Chabeau, Kurt" userId="155fcf70-3a24-49dc-a69b-df184aba86b5" providerId="ADAL" clId="{3CC5E186-640D-4397-AA39-F0D08DD1C617}" dt="2024-12-10T10:06:07.166" v="100" actId="2696"/>
        <pc:sldMkLst>
          <pc:docMk/>
          <pc:sldMk cId="206747940" sldId="262"/>
        </pc:sldMkLst>
      </pc:sldChg>
      <pc:sldChg chg="del mod modShow">
        <pc:chgData name="Chabeau, Kurt" userId="155fcf70-3a24-49dc-a69b-df184aba86b5" providerId="ADAL" clId="{3CC5E186-640D-4397-AA39-F0D08DD1C617}" dt="2024-12-10T10:06:09.386" v="101" actId="2696"/>
        <pc:sldMkLst>
          <pc:docMk/>
          <pc:sldMk cId="2013716746" sldId="263"/>
        </pc:sldMkLst>
      </pc:sldChg>
      <pc:sldChg chg="del mod modShow">
        <pc:chgData name="Chabeau, Kurt" userId="155fcf70-3a24-49dc-a69b-df184aba86b5" providerId="ADAL" clId="{3CC5E186-640D-4397-AA39-F0D08DD1C617}" dt="2024-12-10T10:06:27.314" v="102" actId="2696"/>
        <pc:sldMkLst>
          <pc:docMk/>
          <pc:sldMk cId="3784644324" sldId="264"/>
        </pc:sldMkLst>
      </pc:sldChg>
      <pc:sldChg chg="addSp delSp modSp mod">
        <pc:chgData name="Chabeau, Kurt" userId="155fcf70-3a24-49dc-a69b-df184aba86b5" providerId="ADAL" clId="{3CC5E186-640D-4397-AA39-F0D08DD1C617}" dt="2024-12-17T09:31:23.797" v="785" actId="313"/>
        <pc:sldMkLst>
          <pc:docMk/>
          <pc:sldMk cId="3479195462" sldId="265"/>
        </pc:sldMkLst>
        <pc:spChg chg="mod">
          <ac:chgData name="Chabeau, Kurt" userId="155fcf70-3a24-49dc-a69b-df184aba86b5" providerId="ADAL" clId="{3CC5E186-640D-4397-AA39-F0D08DD1C617}" dt="2024-12-13T08:03:10.307" v="489" actId="20577"/>
          <ac:spMkLst>
            <pc:docMk/>
            <pc:sldMk cId="3479195462" sldId="265"/>
            <ac:spMk id="2" creationId="{C0218A64-E900-1543-C3A0-09A17FAA8313}"/>
          </ac:spMkLst>
        </pc:spChg>
        <pc:spChg chg="add mod">
          <ac:chgData name="Chabeau, Kurt" userId="155fcf70-3a24-49dc-a69b-df184aba86b5" providerId="ADAL" clId="{3CC5E186-640D-4397-AA39-F0D08DD1C617}" dt="2024-12-10T10:07:41.759" v="106"/>
          <ac:spMkLst>
            <pc:docMk/>
            <pc:sldMk cId="3479195462" sldId="265"/>
            <ac:spMk id="3" creationId="{A0DFF1F3-3396-48A4-E6C2-DADE292BFC78}"/>
          </ac:spMkLst>
        </pc:spChg>
        <pc:spChg chg="del">
          <ac:chgData name="Chabeau, Kurt" userId="155fcf70-3a24-49dc-a69b-df184aba86b5" providerId="ADAL" clId="{3CC5E186-640D-4397-AA39-F0D08DD1C617}" dt="2024-12-10T10:07:25.628" v="103" actId="478"/>
          <ac:spMkLst>
            <pc:docMk/>
            <pc:sldMk cId="3479195462" sldId="265"/>
            <ac:spMk id="6" creationId="{4C4F7038-ECDA-3E60-A66F-EE2D1EBF41E1}"/>
          </ac:spMkLst>
        </pc:spChg>
        <pc:spChg chg="del">
          <ac:chgData name="Chabeau, Kurt" userId="155fcf70-3a24-49dc-a69b-df184aba86b5" providerId="ADAL" clId="{3CC5E186-640D-4397-AA39-F0D08DD1C617}" dt="2024-12-10T10:07:26.942" v="104" actId="478"/>
          <ac:spMkLst>
            <pc:docMk/>
            <pc:sldMk cId="3479195462" sldId="265"/>
            <ac:spMk id="7" creationId="{AD6613E9-B976-A2CA-8D3C-1C8C3468811D}"/>
          </ac:spMkLst>
        </pc:spChg>
        <pc:spChg chg="add mod">
          <ac:chgData name="Chabeau, Kurt" userId="155fcf70-3a24-49dc-a69b-df184aba86b5" providerId="ADAL" clId="{3CC5E186-640D-4397-AA39-F0D08DD1C617}" dt="2024-12-17T09:31:23.797" v="785" actId="313"/>
          <ac:spMkLst>
            <pc:docMk/>
            <pc:sldMk cId="3479195462" sldId="265"/>
            <ac:spMk id="9" creationId="{C279A891-3F01-A2DD-1582-E133FF3C74CE}"/>
          </ac:spMkLst>
        </pc:spChg>
        <pc:spChg chg="add mod">
          <ac:chgData name="Chabeau, Kurt" userId="155fcf70-3a24-49dc-a69b-df184aba86b5" providerId="ADAL" clId="{3CC5E186-640D-4397-AA39-F0D08DD1C617}" dt="2024-12-10T10:07:59.559" v="109"/>
          <ac:spMkLst>
            <pc:docMk/>
            <pc:sldMk cId="3479195462" sldId="265"/>
            <ac:spMk id="11" creationId="{6A1EA1C5-F556-64FE-C5E8-0DB75E022A95}"/>
          </ac:spMkLst>
        </pc:spChg>
        <pc:spChg chg="add mod">
          <ac:chgData name="Chabeau, Kurt" userId="155fcf70-3a24-49dc-a69b-df184aba86b5" providerId="ADAL" clId="{3CC5E186-640D-4397-AA39-F0D08DD1C617}" dt="2024-12-10T10:08:04.753" v="110"/>
          <ac:spMkLst>
            <pc:docMk/>
            <pc:sldMk cId="3479195462" sldId="265"/>
            <ac:spMk id="12" creationId="{0C43A3A5-EB10-AB8D-23ED-AD4E3CBB9331}"/>
          </ac:spMkLst>
        </pc:spChg>
        <pc:spChg chg="add mod">
          <ac:chgData name="Chabeau, Kurt" userId="155fcf70-3a24-49dc-a69b-df184aba86b5" providerId="ADAL" clId="{3CC5E186-640D-4397-AA39-F0D08DD1C617}" dt="2024-12-10T10:08:27.697" v="114" actId="208"/>
          <ac:spMkLst>
            <pc:docMk/>
            <pc:sldMk cId="3479195462" sldId="265"/>
            <ac:spMk id="13" creationId="{C13E380E-ADD1-F09B-F8A3-C5A20CF40AB0}"/>
          </ac:spMkLst>
        </pc:spChg>
        <pc:picChg chg="del mod">
          <ac:chgData name="Chabeau, Kurt" userId="155fcf70-3a24-49dc-a69b-df184aba86b5" providerId="ADAL" clId="{3CC5E186-640D-4397-AA39-F0D08DD1C617}" dt="2024-12-16T09:53:17.105" v="578" actId="478"/>
          <ac:picMkLst>
            <pc:docMk/>
            <pc:sldMk cId="3479195462" sldId="265"/>
            <ac:picMk id="5" creationId="{DDD042A9-A066-21D6-E4B8-234C444EC814}"/>
          </ac:picMkLst>
        </pc:picChg>
        <pc:picChg chg="del">
          <ac:chgData name="Chabeau, Kurt" userId="155fcf70-3a24-49dc-a69b-df184aba86b5" providerId="ADAL" clId="{3CC5E186-640D-4397-AA39-F0D08DD1C617}" dt="2024-12-10T10:07:29.935" v="105" actId="478"/>
          <ac:picMkLst>
            <pc:docMk/>
            <pc:sldMk cId="3479195462" sldId="265"/>
            <ac:picMk id="8" creationId="{5B1FE7CB-EC77-32D7-A0B3-BFD4C646745D}"/>
          </ac:picMkLst>
        </pc:picChg>
        <pc:picChg chg="add mod">
          <ac:chgData name="Chabeau, Kurt" userId="155fcf70-3a24-49dc-a69b-df184aba86b5" providerId="ADAL" clId="{3CC5E186-640D-4397-AA39-F0D08DD1C617}" dt="2024-12-10T10:07:54.246" v="108"/>
          <ac:picMkLst>
            <pc:docMk/>
            <pc:sldMk cId="3479195462" sldId="265"/>
            <ac:picMk id="10" creationId="{BC133934-ECAC-273B-3D30-10EBD52949B6}"/>
          </ac:picMkLst>
        </pc:picChg>
      </pc:sldChg>
      <pc:sldChg chg="addSp modSp del mod">
        <pc:chgData name="Chabeau, Kurt" userId="155fcf70-3a24-49dc-a69b-df184aba86b5" providerId="ADAL" clId="{3CC5E186-640D-4397-AA39-F0D08DD1C617}" dt="2024-12-10T11:01:38.573" v="137" actId="2696"/>
        <pc:sldMkLst>
          <pc:docMk/>
          <pc:sldMk cId="3869965724" sldId="266"/>
        </pc:sldMkLst>
        <pc:spChg chg="add mod">
          <ac:chgData name="Chabeau, Kurt" userId="155fcf70-3a24-49dc-a69b-df184aba86b5" providerId="ADAL" clId="{3CC5E186-640D-4397-AA39-F0D08DD1C617}" dt="2024-12-10T10:57:20.105" v="117" actId="1076"/>
          <ac:spMkLst>
            <pc:docMk/>
            <pc:sldMk cId="3869965724" sldId="266"/>
            <ac:spMk id="2" creationId="{0083EC88-813D-9499-7890-E2A4C51F139C}"/>
          </ac:spMkLst>
        </pc:spChg>
      </pc:sldChg>
      <pc:sldChg chg="del">
        <pc:chgData name="Chabeau, Kurt" userId="155fcf70-3a24-49dc-a69b-df184aba86b5" providerId="ADAL" clId="{3CC5E186-640D-4397-AA39-F0D08DD1C617}" dt="2024-12-10T10:56:56.796" v="115" actId="2696"/>
        <pc:sldMkLst>
          <pc:docMk/>
          <pc:sldMk cId="632232739" sldId="267"/>
        </pc:sldMkLst>
      </pc:sldChg>
      <pc:sldChg chg="del">
        <pc:chgData name="Chabeau, Kurt" userId="155fcf70-3a24-49dc-a69b-df184aba86b5" providerId="ADAL" clId="{3CC5E186-640D-4397-AA39-F0D08DD1C617}" dt="2024-12-10T10:58:28.894" v="118" actId="2696"/>
        <pc:sldMkLst>
          <pc:docMk/>
          <pc:sldMk cId="1003149757" sldId="268"/>
        </pc:sldMkLst>
      </pc:sldChg>
      <pc:sldChg chg="addSp delSp modSp mod">
        <pc:chgData name="Chabeau, Kurt" userId="155fcf70-3a24-49dc-a69b-df184aba86b5" providerId="ADAL" clId="{3CC5E186-640D-4397-AA39-F0D08DD1C617}" dt="2024-12-17T09:31:32.770" v="793" actId="313"/>
        <pc:sldMkLst>
          <pc:docMk/>
          <pc:sldMk cId="3175315532" sldId="269"/>
        </pc:sldMkLst>
        <pc:spChg chg="mod">
          <ac:chgData name="Chabeau, Kurt" userId="155fcf70-3a24-49dc-a69b-df184aba86b5" providerId="ADAL" clId="{3CC5E186-640D-4397-AA39-F0D08DD1C617}" dt="2024-12-13T08:03:20.397" v="490"/>
          <ac:spMkLst>
            <pc:docMk/>
            <pc:sldMk cId="3175315532" sldId="269"/>
            <ac:spMk id="2" creationId="{FDF21623-41D7-9CAA-0B4B-22D142B303C9}"/>
          </ac:spMkLst>
        </pc:spChg>
        <pc:spChg chg="add mod">
          <ac:chgData name="Chabeau, Kurt" userId="155fcf70-3a24-49dc-a69b-df184aba86b5" providerId="ADAL" clId="{3CC5E186-640D-4397-AA39-F0D08DD1C617}" dt="2024-12-10T10:58:52.657" v="120" actId="1076"/>
          <ac:spMkLst>
            <pc:docMk/>
            <pc:sldMk cId="3175315532" sldId="269"/>
            <ac:spMk id="3" creationId="{C59F48B5-7352-E4D1-46C5-EF113BCA39E6}"/>
          </ac:spMkLst>
        </pc:spChg>
        <pc:spChg chg="mod">
          <ac:chgData name="Chabeau, Kurt" userId="155fcf70-3a24-49dc-a69b-df184aba86b5" providerId="ADAL" clId="{3CC5E186-640D-4397-AA39-F0D08DD1C617}" dt="2024-12-17T09:31:32.770" v="793" actId="313"/>
          <ac:spMkLst>
            <pc:docMk/>
            <pc:sldMk cId="3175315532" sldId="269"/>
            <ac:spMk id="7" creationId="{14A83F50-02DE-5C9B-DECF-3341DD297F89}"/>
          </ac:spMkLst>
        </pc:spChg>
        <pc:spChg chg="mod">
          <ac:chgData name="Chabeau, Kurt" userId="155fcf70-3a24-49dc-a69b-df184aba86b5" providerId="ADAL" clId="{3CC5E186-640D-4397-AA39-F0D08DD1C617}" dt="2024-12-10T11:01:49.010" v="139" actId="14100"/>
          <ac:spMkLst>
            <pc:docMk/>
            <pc:sldMk cId="3175315532" sldId="269"/>
            <ac:spMk id="9" creationId="{F604F842-8215-3314-A247-EED788EEEFD6}"/>
          </ac:spMkLst>
        </pc:spChg>
        <pc:spChg chg="add mod">
          <ac:chgData name="Chabeau, Kurt" userId="155fcf70-3a24-49dc-a69b-df184aba86b5" providerId="ADAL" clId="{3CC5E186-640D-4397-AA39-F0D08DD1C617}" dt="2024-12-10T10:59:06.815" v="122" actId="1076"/>
          <ac:spMkLst>
            <pc:docMk/>
            <pc:sldMk cId="3175315532" sldId="269"/>
            <ac:spMk id="16" creationId="{7452C803-39CE-D74B-E34B-E332F88F7A1A}"/>
          </ac:spMkLst>
        </pc:spChg>
        <pc:picChg chg="del mod">
          <ac:chgData name="Chabeau, Kurt" userId="155fcf70-3a24-49dc-a69b-df184aba86b5" providerId="ADAL" clId="{3CC5E186-640D-4397-AA39-F0D08DD1C617}" dt="2024-12-16T09:53:22.818" v="580" actId="478"/>
          <ac:picMkLst>
            <pc:docMk/>
            <pc:sldMk cId="3175315532" sldId="269"/>
            <ac:picMk id="5" creationId="{DDD042A9-A066-21D6-E4B8-234C444EC814}"/>
          </ac:picMkLst>
        </pc:picChg>
        <pc:picChg chg="mod">
          <ac:chgData name="Chabeau, Kurt" userId="155fcf70-3a24-49dc-a69b-df184aba86b5" providerId="ADAL" clId="{3CC5E186-640D-4397-AA39-F0D08DD1C617}" dt="2024-12-10T11:02:01.522" v="143" actId="14100"/>
          <ac:picMkLst>
            <pc:docMk/>
            <pc:sldMk cId="3175315532" sldId="269"/>
            <ac:picMk id="8" creationId="{03335918-1319-74B4-E1D8-B81B47B53C97}"/>
          </ac:picMkLst>
        </pc:picChg>
      </pc:sldChg>
      <pc:sldChg chg="addSp delSp modSp mod">
        <pc:chgData name="Chabeau, Kurt" userId="155fcf70-3a24-49dc-a69b-df184aba86b5" providerId="ADAL" clId="{3CC5E186-640D-4397-AA39-F0D08DD1C617}" dt="2024-12-17T09:31:37.954" v="797" actId="313"/>
        <pc:sldMkLst>
          <pc:docMk/>
          <pc:sldMk cId="1172132222" sldId="270"/>
        </pc:sldMkLst>
        <pc:spChg chg="mod">
          <ac:chgData name="Chabeau, Kurt" userId="155fcf70-3a24-49dc-a69b-df184aba86b5" providerId="ADAL" clId="{3CC5E186-640D-4397-AA39-F0D08DD1C617}" dt="2024-12-13T08:03:27.363" v="497"/>
          <ac:spMkLst>
            <pc:docMk/>
            <pc:sldMk cId="1172132222" sldId="270"/>
            <ac:spMk id="2" creationId="{E8E04A42-034B-0722-3F2B-D4F2D4FF21FA}"/>
          </ac:spMkLst>
        </pc:spChg>
        <pc:spChg chg="mod">
          <ac:chgData name="Chabeau, Kurt" userId="155fcf70-3a24-49dc-a69b-df184aba86b5" providerId="ADAL" clId="{3CC5E186-640D-4397-AA39-F0D08DD1C617}" dt="2024-12-17T09:31:37.954" v="797" actId="313"/>
          <ac:spMkLst>
            <pc:docMk/>
            <pc:sldMk cId="1172132222" sldId="270"/>
            <ac:spMk id="7" creationId="{DE3122F6-79F6-8D81-8A0D-C9DE1D5CD737}"/>
          </ac:spMkLst>
        </pc:spChg>
        <pc:spChg chg="add mod">
          <ac:chgData name="Chabeau, Kurt" userId="155fcf70-3a24-49dc-a69b-df184aba86b5" providerId="ADAL" clId="{3CC5E186-640D-4397-AA39-F0D08DD1C617}" dt="2024-12-10T11:00:57.352" v="135" actId="688"/>
          <ac:spMkLst>
            <pc:docMk/>
            <pc:sldMk cId="1172132222" sldId="270"/>
            <ac:spMk id="9" creationId="{1038872F-862D-0FCC-CCC8-B649669E0394}"/>
          </ac:spMkLst>
        </pc:spChg>
        <pc:picChg chg="add mod">
          <ac:chgData name="Chabeau, Kurt" userId="155fcf70-3a24-49dc-a69b-df184aba86b5" providerId="ADAL" clId="{3CC5E186-640D-4397-AA39-F0D08DD1C617}" dt="2024-12-10T11:01:08.285" v="136" actId="1076"/>
          <ac:picMkLst>
            <pc:docMk/>
            <pc:sldMk cId="1172132222" sldId="270"/>
            <ac:picMk id="3" creationId="{B9F4AD73-7534-824A-EC42-4CE868D4AEDC}"/>
          </ac:picMkLst>
        </pc:picChg>
        <pc:picChg chg="del mod">
          <ac:chgData name="Chabeau, Kurt" userId="155fcf70-3a24-49dc-a69b-df184aba86b5" providerId="ADAL" clId="{3CC5E186-640D-4397-AA39-F0D08DD1C617}" dt="2024-12-16T09:53:26.371" v="581" actId="478"/>
          <ac:picMkLst>
            <pc:docMk/>
            <pc:sldMk cId="1172132222" sldId="270"/>
            <ac:picMk id="5" creationId="{DDD042A9-A066-21D6-E4B8-234C444EC814}"/>
          </ac:picMkLst>
        </pc:picChg>
        <pc:picChg chg="del">
          <ac:chgData name="Chabeau, Kurt" userId="155fcf70-3a24-49dc-a69b-df184aba86b5" providerId="ADAL" clId="{3CC5E186-640D-4397-AA39-F0D08DD1C617}" dt="2024-12-10T10:59:53.346" v="123" actId="478"/>
          <ac:picMkLst>
            <pc:docMk/>
            <pc:sldMk cId="1172132222" sldId="270"/>
            <ac:picMk id="8" creationId="{A6DAFF1B-FDD3-3FD4-5327-441E652C6901}"/>
          </ac:picMkLst>
        </pc:picChg>
      </pc:sldChg>
      <pc:sldChg chg="delSp modSp mod">
        <pc:chgData name="Chabeau, Kurt" userId="155fcf70-3a24-49dc-a69b-df184aba86b5" providerId="ADAL" clId="{3CC5E186-640D-4397-AA39-F0D08DD1C617}" dt="2024-12-17T09:26:58.142" v="777" actId="1076"/>
        <pc:sldMkLst>
          <pc:docMk/>
          <pc:sldMk cId="2986741428" sldId="271"/>
        </pc:sldMkLst>
        <pc:spChg chg="mod">
          <ac:chgData name="Chabeau, Kurt" userId="155fcf70-3a24-49dc-a69b-df184aba86b5" providerId="ADAL" clId="{3CC5E186-640D-4397-AA39-F0D08DD1C617}" dt="2024-12-10T14:47:53.907" v="321" actId="1076"/>
          <ac:spMkLst>
            <pc:docMk/>
            <pc:sldMk cId="2986741428" sldId="271"/>
            <ac:spMk id="2" creationId="{03DB8900-2EC2-953B-2004-42B462BFD3AA}"/>
          </ac:spMkLst>
        </pc:spChg>
        <pc:spChg chg="del">
          <ac:chgData name="Chabeau, Kurt" userId="155fcf70-3a24-49dc-a69b-df184aba86b5" providerId="ADAL" clId="{3CC5E186-640D-4397-AA39-F0D08DD1C617}" dt="2024-12-10T14:37:51.615" v="254" actId="478"/>
          <ac:spMkLst>
            <pc:docMk/>
            <pc:sldMk cId="2986741428" sldId="271"/>
            <ac:spMk id="7" creationId="{5481CAB4-7844-D197-6275-6A5E69B15577}"/>
          </ac:spMkLst>
        </pc:spChg>
        <pc:picChg chg="del mod">
          <ac:chgData name="Chabeau, Kurt" userId="155fcf70-3a24-49dc-a69b-df184aba86b5" providerId="ADAL" clId="{3CC5E186-640D-4397-AA39-F0D08DD1C617}" dt="2024-12-16T09:53:34.968" v="584" actId="478"/>
          <ac:picMkLst>
            <pc:docMk/>
            <pc:sldMk cId="2986741428" sldId="271"/>
            <ac:picMk id="5" creationId="{DDD042A9-A066-21D6-E4B8-234C444EC814}"/>
          </ac:picMkLst>
        </pc:picChg>
        <pc:picChg chg="mod">
          <ac:chgData name="Chabeau, Kurt" userId="155fcf70-3a24-49dc-a69b-df184aba86b5" providerId="ADAL" clId="{3CC5E186-640D-4397-AA39-F0D08DD1C617}" dt="2024-12-17T09:26:58.142" v="777" actId="1076"/>
          <ac:picMkLst>
            <pc:docMk/>
            <pc:sldMk cId="2986741428" sldId="271"/>
            <ac:picMk id="6" creationId="{3B65C07F-BB64-DA71-02FC-53406B931861}"/>
          </ac:picMkLst>
        </pc:picChg>
      </pc:sldChg>
      <pc:sldChg chg="delSp modSp del mod modShow">
        <pc:chgData name="Chabeau, Kurt" userId="155fcf70-3a24-49dc-a69b-df184aba86b5" providerId="ADAL" clId="{3CC5E186-640D-4397-AA39-F0D08DD1C617}" dt="2024-12-16T11:03:47.318" v="630" actId="47"/>
        <pc:sldMkLst>
          <pc:docMk/>
          <pc:sldMk cId="2315797389" sldId="272"/>
        </pc:sldMkLst>
        <pc:spChg chg="mod">
          <ac:chgData name="Chabeau, Kurt" userId="155fcf70-3a24-49dc-a69b-df184aba86b5" providerId="ADAL" clId="{3CC5E186-640D-4397-AA39-F0D08DD1C617}" dt="2024-12-10T14:41:00.986" v="277" actId="108"/>
          <ac:spMkLst>
            <pc:docMk/>
            <pc:sldMk cId="2315797389" sldId="272"/>
            <ac:spMk id="2" creationId="{9D788411-B87C-F005-F2A5-8728388CF36F}"/>
          </ac:spMkLst>
        </pc:spChg>
        <pc:spChg chg="mod">
          <ac:chgData name="Chabeau, Kurt" userId="155fcf70-3a24-49dc-a69b-df184aba86b5" providerId="ADAL" clId="{3CC5E186-640D-4397-AA39-F0D08DD1C617}" dt="2024-12-09T12:30:47.819" v="90" actId="5793"/>
          <ac:spMkLst>
            <pc:docMk/>
            <pc:sldMk cId="2315797389" sldId="272"/>
            <ac:spMk id="7" creationId="{88C7C8AC-F2F7-B513-17CE-28FBF47384F4}"/>
          </ac:spMkLst>
        </pc:spChg>
        <pc:picChg chg="del">
          <ac:chgData name="Chabeau, Kurt" userId="155fcf70-3a24-49dc-a69b-df184aba86b5" providerId="ADAL" clId="{3CC5E186-640D-4397-AA39-F0D08DD1C617}" dt="2024-12-16T09:53:37.043" v="585" actId="478"/>
          <ac:picMkLst>
            <pc:docMk/>
            <pc:sldMk cId="2315797389" sldId="272"/>
            <ac:picMk id="5" creationId="{DDD042A9-A066-21D6-E4B8-234C444EC814}"/>
          </ac:picMkLst>
        </pc:picChg>
      </pc:sldChg>
      <pc:sldChg chg="delSp modSp del mod ord modShow">
        <pc:chgData name="Chabeau, Kurt" userId="155fcf70-3a24-49dc-a69b-df184aba86b5" providerId="ADAL" clId="{3CC5E186-640D-4397-AA39-F0D08DD1C617}" dt="2024-12-17T08:50:11.590" v="741" actId="47"/>
        <pc:sldMkLst>
          <pc:docMk/>
          <pc:sldMk cId="1425224489" sldId="273"/>
        </pc:sldMkLst>
        <pc:spChg chg="mod">
          <ac:chgData name="Chabeau, Kurt" userId="155fcf70-3a24-49dc-a69b-df184aba86b5" providerId="ADAL" clId="{3CC5E186-640D-4397-AA39-F0D08DD1C617}" dt="2024-12-16T09:52:56.817" v="576" actId="1076"/>
          <ac:spMkLst>
            <pc:docMk/>
            <pc:sldMk cId="1425224489" sldId="273"/>
            <ac:spMk id="2" creationId="{FF69F60D-AAAC-B6E1-9A4C-E80BB2B039A3}"/>
          </ac:spMkLst>
        </pc:spChg>
        <pc:picChg chg="del mod">
          <ac:chgData name="Chabeau, Kurt" userId="155fcf70-3a24-49dc-a69b-df184aba86b5" providerId="ADAL" clId="{3CC5E186-640D-4397-AA39-F0D08DD1C617}" dt="2024-12-16T09:53:42.511" v="587" actId="478"/>
          <ac:picMkLst>
            <pc:docMk/>
            <pc:sldMk cId="1425224489" sldId="273"/>
            <ac:picMk id="5" creationId="{DDD042A9-A066-21D6-E4B8-234C444EC814}"/>
          </ac:picMkLst>
        </pc:picChg>
        <pc:picChg chg="mod">
          <ac:chgData name="Chabeau, Kurt" userId="155fcf70-3a24-49dc-a69b-df184aba86b5" providerId="ADAL" clId="{3CC5E186-640D-4397-AA39-F0D08DD1C617}" dt="2024-12-16T09:52:50.405" v="575" actId="1076"/>
          <ac:picMkLst>
            <pc:docMk/>
            <pc:sldMk cId="1425224489" sldId="273"/>
            <ac:picMk id="6" creationId="{11BBA22F-F993-8AAF-1216-34EEADC4190A}"/>
          </ac:picMkLst>
        </pc:picChg>
      </pc:sldChg>
      <pc:sldChg chg="addSp delSp modSp mod">
        <pc:chgData name="Chabeau, Kurt" userId="155fcf70-3a24-49dc-a69b-df184aba86b5" providerId="ADAL" clId="{3CC5E186-640D-4397-AA39-F0D08DD1C617}" dt="2024-12-17T09:07:30.165" v="774" actId="1076"/>
        <pc:sldMkLst>
          <pc:docMk/>
          <pc:sldMk cId="2461183090" sldId="274"/>
        </pc:sldMkLst>
        <pc:spChg chg="del">
          <ac:chgData name="Chabeau, Kurt" userId="155fcf70-3a24-49dc-a69b-df184aba86b5" providerId="ADAL" clId="{3CC5E186-640D-4397-AA39-F0D08DD1C617}" dt="2024-12-17T08:52:22.234" v="749" actId="478"/>
          <ac:spMkLst>
            <pc:docMk/>
            <pc:sldMk cId="2461183090" sldId="274"/>
            <ac:spMk id="6" creationId="{79205491-2BF0-87F5-C7A3-AC7450C032F3}"/>
          </ac:spMkLst>
        </pc:spChg>
        <pc:spChg chg="mod">
          <ac:chgData name="Chabeau, Kurt" userId="155fcf70-3a24-49dc-a69b-df184aba86b5" providerId="ADAL" clId="{3CC5E186-640D-4397-AA39-F0D08DD1C617}" dt="2024-12-10T14:41:13.271" v="280" actId="1076"/>
          <ac:spMkLst>
            <pc:docMk/>
            <pc:sldMk cId="2461183090" sldId="274"/>
            <ac:spMk id="7" creationId="{1A706D00-8B2C-49E4-84C8-35B7AEEC2D89}"/>
          </ac:spMkLst>
        </pc:spChg>
        <pc:spChg chg="add mod">
          <ac:chgData name="Chabeau, Kurt" userId="155fcf70-3a24-49dc-a69b-df184aba86b5" providerId="ADAL" clId="{3CC5E186-640D-4397-AA39-F0D08DD1C617}" dt="2024-12-17T09:07:16.985" v="772" actId="1076"/>
          <ac:spMkLst>
            <pc:docMk/>
            <pc:sldMk cId="2461183090" sldId="274"/>
            <ac:spMk id="15" creationId="{7FF6FD0D-793A-B83A-BEF3-81178E48EF4D}"/>
          </ac:spMkLst>
        </pc:spChg>
        <pc:graphicFrameChg chg="add mod">
          <ac:chgData name="Chabeau, Kurt" userId="155fcf70-3a24-49dc-a69b-df184aba86b5" providerId="ADAL" clId="{3CC5E186-640D-4397-AA39-F0D08DD1C617}" dt="2024-12-17T09:05:52.903" v="754" actId="14100"/>
          <ac:graphicFrameMkLst>
            <pc:docMk/>
            <pc:sldMk cId="2461183090" sldId="274"/>
            <ac:graphicFrameMk id="3" creationId="{00000000-0008-0000-0000-000002000000}"/>
          </ac:graphicFrameMkLst>
        </pc:graphicFrameChg>
        <pc:picChg chg="del mod">
          <ac:chgData name="Chabeau, Kurt" userId="155fcf70-3a24-49dc-a69b-df184aba86b5" providerId="ADAL" clId="{3CC5E186-640D-4397-AA39-F0D08DD1C617}" dt="2024-12-16T09:25:58.147" v="522" actId="478"/>
          <ac:picMkLst>
            <pc:docMk/>
            <pc:sldMk cId="2461183090" sldId="274"/>
            <ac:picMk id="2" creationId="{5AD308CF-9783-931E-1F53-3DE14595707F}"/>
          </ac:picMkLst>
        </pc:picChg>
        <pc:picChg chg="del mod">
          <ac:chgData name="Chabeau, Kurt" userId="155fcf70-3a24-49dc-a69b-df184aba86b5" providerId="ADAL" clId="{3CC5E186-640D-4397-AA39-F0D08DD1C617}" dt="2024-12-16T09:53:39.304" v="586" actId="478"/>
          <ac:picMkLst>
            <pc:docMk/>
            <pc:sldMk cId="2461183090" sldId="274"/>
            <ac:picMk id="5" creationId="{DDD042A9-A066-21D6-E4B8-234C444EC814}"/>
          </ac:picMkLst>
        </pc:picChg>
        <pc:cxnChg chg="add mod">
          <ac:chgData name="Chabeau, Kurt" userId="155fcf70-3a24-49dc-a69b-df184aba86b5" providerId="ADAL" clId="{3CC5E186-640D-4397-AA39-F0D08DD1C617}" dt="2024-12-17T09:06:45.302" v="765" actId="1076"/>
          <ac:cxnSpMkLst>
            <pc:docMk/>
            <pc:sldMk cId="2461183090" sldId="274"/>
            <ac:cxnSpMk id="8" creationId="{995DA595-4B88-CBFC-8CAD-5EEB3C900DD4}"/>
          </ac:cxnSpMkLst>
        </pc:cxnChg>
        <pc:cxnChg chg="add mod">
          <ac:chgData name="Chabeau, Kurt" userId="155fcf70-3a24-49dc-a69b-df184aba86b5" providerId="ADAL" clId="{3CC5E186-640D-4397-AA39-F0D08DD1C617}" dt="2024-12-17T09:06:24.147" v="758" actId="14100"/>
          <ac:cxnSpMkLst>
            <pc:docMk/>
            <pc:sldMk cId="2461183090" sldId="274"/>
            <ac:cxnSpMk id="9" creationId="{D0072EDB-2D94-E86A-2C0F-1C118F657C3A}"/>
          </ac:cxnSpMkLst>
        </pc:cxnChg>
        <pc:cxnChg chg="add mod">
          <ac:chgData name="Chabeau, Kurt" userId="155fcf70-3a24-49dc-a69b-df184aba86b5" providerId="ADAL" clId="{3CC5E186-640D-4397-AA39-F0D08DD1C617}" dt="2024-12-17T09:06:53.237" v="767" actId="1076"/>
          <ac:cxnSpMkLst>
            <pc:docMk/>
            <pc:sldMk cId="2461183090" sldId="274"/>
            <ac:cxnSpMk id="10" creationId="{3DAB49FD-5735-3593-3336-34D321C8D807}"/>
          </ac:cxnSpMkLst>
        </pc:cxnChg>
        <pc:cxnChg chg="add del mod">
          <ac:chgData name="Chabeau, Kurt" userId="155fcf70-3a24-49dc-a69b-df184aba86b5" providerId="ADAL" clId="{3CC5E186-640D-4397-AA39-F0D08DD1C617}" dt="2024-12-17T09:06:36.963" v="761" actId="478"/>
          <ac:cxnSpMkLst>
            <pc:docMk/>
            <pc:sldMk cId="2461183090" sldId="274"/>
            <ac:cxnSpMk id="11" creationId="{1EBDFA07-FBD5-7ADD-906E-38AB462DB1D8}"/>
          </ac:cxnSpMkLst>
        </pc:cxnChg>
        <pc:cxnChg chg="add del mod">
          <ac:chgData name="Chabeau, Kurt" userId="155fcf70-3a24-49dc-a69b-df184aba86b5" providerId="ADAL" clId="{3CC5E186-640D-4397-AA39-F0D08DD1C617}" dt="2024-12-17T09:06:38.294" v="762" actId="478"/>
          <ac:cxnSpMkLst>
            <pc:docMk/>
            <pc:sldMk cId="2461183090" sldId="274"/>
            <ac:cxnSpMk id="12" creationId="{A11BDBE6-F7D5-08F4-D8B3-ECBA78849120}"/>
          </ac:cxnSpMkLst>
        </pc:cxnChg>
        <pc:cxnChg chg="add del mod">
          <ac:chgData name="Chabeau, Kurt" userId="155fcf70-3a24-49dc-a69b-df184aba86b5" providerId="ADAL" clId="{3CC5E186-640D-4397-AA39-F0D08DD1C617}" dt="2024-12-17T09:06:39.095" v="763" actId="478"/>
          <ac:cxnSpMkLst>
            <pc:docMk/>
            <pc:sldMk cId="2461183090" sldId="274"/>
            <ac:cxnSpMk id="13" creationId="{F068AB52-CCF2-D524-F336-1C25828FC900}"/>
          </ac:cxnSpMkLst>
        </pc:cxnChg>
        <pc:cxnChg chg="add del mod">
          <ac:chgData name="Chabeau, Kurt" userId="155fcf70-3a24-49dc-a69b-df184aba86b5" providerId="ADAL" clId="{3CC5E186-640D-4397-AA39-F0D08DD1C617}" dt="2024-12-17T09:06:40.673" v="764" actId="478"/>
          <ac:cxnSpMkLst>
            <pc:docMk/>
            <pc:sldMk cId="2461183090" sldId="274"/>
            <ac:cxnSpMk id="14" creationId="{020A0E80-2ADC-D403-3B68-E502ECA8B256}"/>
          </ac:cxnSpMkLst>
        </pc:cxnChg>
        <pc:cxnChg chg="add mod">
          <ac:chgData name="Chabeau, Kurt" userId="155fcf70-3a24-49dc-a69b-df184aba86b5" providerId="ADAL" clId="{3CC5E186-640D-4397-AA39-F0D08DD1C617}" dt="2024-12-17T09:07:30.165" v="774" actId="1076"/>
          <ac:cxnSpMkLst>
            <pc:docMk/>
            <pc:sldMk cId="2461183090" sldId="274"/>
            <ac:cxnSpMk id="16" creationId="{9E695D58-89CC-A421-4EC2-DF234D5E9C7A}"/>
          </ac:cxnSpMkLst>
        </pc:cxnChg>
        <pc:cxnChg chg="add mod">
          <ac:chgData name="Chabeau, Kurt" userId="155fcf70-3a24-49dc-a69b-df184aba86b5" providerId="ADAL" clId="{3CC5E186-640D-4397-AA39-F0D08DD1C617}" dt="2024-12-17T09:07:13.405" v="771" actId="1076"/>
          <ac:cxnSpMkLst>
            <pc:docMk/>
            <pc:sldMk cId="2461183090" sldId="274"/>
            <ac:cxnSpMk id="17" creationId="{E421C65C-0AC7-AA28-C26A-4FDFF551D8BB}"/>
          </ac:cxnSpMkLst>
        </pc:cxnChg>
      </pc:sldChg>
      <pc:sldChg chg="delSp modSp mod">
        <pc:chgData name="Chabeau, Kurt" userId="155fcf70-3a24-49dc-a69b-df184aba86b5" providerId="ADAL" clId="{3CC5E186-640D-4397-AA39-F0D08DD1C617}" dt="2024-12-17T11:48:18.712" v="1158" actId="20577"/>
        <pc:sldMkLst>
          <pc:docMk/>
          <pc:sldMk cId="69400185" sldId="275"/>
        </pc:sldMkLst>
        <pc:spChg chg="mod">
          <ac:chgData name="Chabeau, Kurt" userId="155fcf70-3a24-49dc-a69b-df184aba86b5" providerId="ADAL" clId="{3CC5E186-640D-4397-AA39-F0D08DD1C617}" dt="2024-12-17T11:48:18.712" v="1158" actId="20577"/>
          <ac:spMkLst>
            <pc:docMk/>
            <pc:sldMk cId="69400185" sldId="275"/>
            <ac:spMk id="2" creationId="{7B741473-130B-D636-50D6-FFC8583D1307}"/>
          </ac:spMkLst>
        </pc:spChg>
        <pc:picChg chg="del">
          <ac:chgData name="Chabeau, Kurt" userId="155fcf70-3a24-49dc-a69b-df184aba86b5" providerId="ADAL" clId="{3CC5E186-640D-4397-AA39-F0D08DD1C617}" dt="2024-12-16T09:53:50.413" v="588" actId="478"/>
          <ac:picMkLst>
            <pc:docMk/>
            <pc:sldMk cId="69400185" sldId="275"/>
            <ac:picMk id="5" creationId="{DDD042A9-A066-21D6-E4B8-234C444EC814}"/>
          </ac:picMkLst>
        </pc:picChg>
      </pc:sldChg>
      <pc:sldChg chg="addSp delSp modSp mod">
        <pc:chgData name="Chabeau, Kurt" userId="155fcf70-3a24-49dc-a69b-df184aba86b5" providerId="ADAL" clId="{3CC5E186-640D-4397-AA39-F0D08DD1C617}" dt="2024-12-17T15:04:52.925" v="1391" actId="313"/>
        <pc:sldMkLst>
          <pc:docMk/>
          <pc:sldMk cId="3395241297" sldId="276"/>
        </pc:sldMkLst>
        <pc:spChg chg="mod">
          <ac:chgData name="Chabeau, Kurt" userId="155fcf70-3a24-49dc-a69b-df184aba86b5" providerId="ADAL" clId="{3CC5E186-640D-4397-AA39-F0D08DD1C617}" dt="2024-12-17T15:04:52.925" v="1391" actId="313"/>
          <ac:spMkLst>
            <pc:docMk/>
            <pc:sldMk cId="3395241297" sldId="276"/>
            <ac:spMk id="2" creationId="{6C1C60C4-A914-5BF7-4E13-91C1E3A6B801}"/>
          </ac:spMkLst>
        </pc:spChg>
        <pc:spChg chg="del">
          <ac:chgData name="Chabeau, Kurt" userId="155fcf70-3a24-49dc-a69b-df184aba86b5" providerId="ADAL" clId="{3CC5E186-640D-4397-AA39-F0D08DD1C617}" dt="2024-12-17T08:50:23.762" v="742" actId="478"/>
          <ac:spMkLst>
            <pc:docMk/>
            <pc:sldMk cId="3395241297" sldId="276"/>
            <ac:spMk id="7" creationId="{924B29F3-82AC-84D3-01D9-281A0306DBEA}"/>
          </ac:spMkLst>
        </pc:spChg>
        <pc:graphicFrameChg chg="add mod">
          <ac:chgData name="Chabeau, Kurt" userId="155fcf70-3a24-49dc-a69b-df184aba86b5" providerId="ADAL" clId="{3CC5E186-640D-4397-AA39-F0D08DD1C617}" dt="2024-12-17T09:59:19.562" v="846" actId="1076"/>
          <ac:graphicFrameMkLst>
            <pc:docMk/>
            <pc:sldMk cId="3395241297" sldId="276"/>
            <ac:graphicFrameMk id="3" creationId="{00000000-0008-0000-0100-000002000000}"/>
          </ac:graphicFrameMkLst>
        </pc:graphicFrameChg>
        <pc:picChg chg="del">
          <ac:chgData name="Chabeau, Kurt" userId="155fcf70-3a24-49dc-a69b-df184aba86b5" providerId="ADAL" clId="{3CC5E186-640D-4397-AA39-F0D08DD1C617}" dt="2024-12-16T09:53:52.944" v="589" actId="478"/>
          <ac:picMkLst>
            <pc:docMk/>
            <pc:sldMk cId="3395241297" sldId="276"/>
            <ac:picMk id="5" creationId="{DDD042A9-A066-21D6-E4B8-234C444EC814}"/>
          </ac:picMkLst>
        </pc:picChg>
        <pc:picChg chg="del mod">
          <ac:chgData name="Chabeau, Kurt" userId="155fcf70-3a24-49dc-a69b-df184aba86b5" providerId="ADAL" clId="{3CC5E186-640D-4397-AA39-F0D08DD1C617}" dt="2024-12-17T09:58:41.519" v="831" actId="478"/>
          <ac:picMkLst>
            <pc:docMk/>
            <pc:sldMk cId="3395241297" sldId="276"/>
            <ac:picMk id="6" creationId="{DA3DF41F-F846-13EC-7A67-C6EA4E60935C}"/>
          </ac:picMkLst>
        </pc:picChg>
      </pc:sldChg>
      <pc:sldChg chg="addSp delSp modSp mod ord">
        <pc:chgData name="Chabeau, Kurt" userId="155fcf70-3a24-49dc-a69b-df184aba86b5" providerId="ADAL" clId="{3CC5E186-640D-4397-AA39-F0D08DD1C617}" dt="2024-12-17T16:00:02.226" v="1588" actId="20577"/>
        <pc:sldMkLst>
          <pc:docMk/>
          <pc:sldMk cId="1018832305" sldId="277"/>
        </pc:sldMkLst>
        <pc:spChg chg="mod">
          <ac:chgData name="Chabeau, Kurt" userId="155fcf70-3a24-49dc-a69b-df184aba86b5" providerId="ADAL" clId="{3CC5E186-640D-4397-AA39-F0D08DD1C617}" dt="2024-12-17T16:00:02.226" v="1588" actId="20577"/>
          <ac:spMkLst>
            <pc:docMk/>
            <pc:sldMk cId="1018832305" sldId="277"/>
            <ac:spMk id="2" creationId="{2691C358-F872-3B56-E373-F8202A89E8CB}"/>
          </ac:spMkLst>
        </pc:spChg>
        <pc:spChg chg="del">
          <ac:chgData name="Chabeau, Kurt" userId="155fcf70-3a24-49dc-a69b-df184aba86b5" providerId="ADAL" clId="{3CC5E186-640D-4397-AA39-F0D08DD1C617}" dt="2024-12-17T08:50:31.260" v="745" actId="478"/>
          <ac:spMkLst>
            <pc:docMk/>
            <pc:sldMk cId="1018832305" sldId="277"/>
            <ac:spMk id="8" creationId="{E49C6FF9-B7CD-10AB-416E-38FBE982F3A2}"/>
          </ac:spMkLst>
        </pc:spChg>
        <pc:graphicFrameChg chg="add mod">
          <ac:chgData name="Chabeau, Kurt" userId="155fcf70-3a24-49dc-a69b-df184aba86b5" providerId="ADAL" clId="{3CC5E186-640D-4397-AA39-F0D08DD1C617}" dt="2024-12-17T10:03:09.590" v="891"/>
          <ac:graphicFrameMkLst>
            <pc:docMk/>
            <pc:sldMk cId="1018832305" sldId="277"/>
            <ac:graphicFrameMk id="3" creationId="{00000000-0008-0000-0200-000005000000}"/>
          </ac:graphicFrameMkLst>
        </pc:graphicFrameChg>
        <pc:picChg chg="del">
          <ac:chgData name="Chabeau, Kurt" userId="155fcf70-3a24-49dc-a69b-df184aba86b5" providerId="ADAL" clId="{3CC5E186-640D-4397-AA39-F0D08DD1C617}" dt="2024-12-16T09:53:55.269" v="590" actId="478"/>
          <ac:picMkLst>
            <pc:docMk/>
            <pc:sldMk cId="1018832305" sldId="277"/>
            <ac:picMk id="5" creationId="{DDD042A9-A066-21D6-E4B8-234C444EC814}"/>
          </ac:picMkLst>
        </pc:picChg>
        <pc:picChg chg="del mod">
          <ac:chgData name="Chabeau, Kurt" userId="155fcf70-3a24-49dc-a69b-df184aba86b5" providerId="ADAL" clId="{3CC5E186-640D-4397-AA39-F0D08DD1C617}" dt="2024-12-17T10:02:53.154" v="884" actId="478"/>
          <ac:picMkLst>
            <pc:docMk/>
            <pc:sldMk cId="1018832305" sldId="277"/>
            <ac:picMk id="6" creationId="{CFC7CE46-9373-E0F8-BD8C-7861830AA093}"/>
          </ac:picMkLst>
        </pc:picChg>
      </pc:sldChg>
      <pc:sldChg chg="addSp delSp modSp add del mod ord">
        <pc:chgData name="Chabeau, Kurt" userId="155fcf70-3a24-49dc-a69b-df184aba86b5" providerId="ADAL" clId="{3CC5E186-640D-4397-AA39-F0D08DD1C617}" dt="2024-12-18T08:18:57.580" v="1681" actId="20577"/>
        <pc:sldMkLst>
          <pc:docMk/>
          <pc:sldMk cId="1686805903" sldId="278"/>
        </pc:sldMkLst>
        <pc:spChg chg="mod">
          <ac:chgData name="Chabeau, Kurt" userId="155fcf70-3a24-49dc-a69b-df184aba86b5" providerId="ADAL" clId="{3CC5E186-640D-4397-AA39-F0D08DD1C617}" dt="2024-12-18T08:18:57.580" v="1681" actId="20577"/>
          <ac:spMkLst>
            <pc:docMk/>
            <pc:sldMk cId="1686805903" sldId="278"/>
            <ac:spMk id="2" creationId="{EBE503A5-E37D-037C-2842-89DF715F9137}"/>
          </ac:spMkLst>
        </pc:spChg>
        <pc:spChg chg="add del mod">
          <ac:chgData name="Chabeau, Kurt" userId="155fcf70-3a24-49dc-a69b-df184aba86b5" providerId="ADAL" clId="{3CC5E186-640D-4397-AA39-F0D08DD1C617}" dt="2024-12-17T09:59:53.442" v="851"/>
          <ac:spMkLst>
            <pc:docMk/>
            <pc:sldMk cId="1686805903" sldId="278"/>
            <ac:spMk id="5" creationId="{33DBDDF9-F41B-C144-4225-283A1AF67838}"/>
          </ac:spMkLst>
        </pc:spChg>
        <pc:spChg chg="del">
          <ac:chgData name="Chabeau, Kurt" userId="155fcf70-3a24-49dc-a69b-df184aba86b5" providerId="ADAL" clId="{3CC5E186-640D-4397-AA39-F0D08DD1C617}" dt="2024-12-17T08:50:28.102" v="744" actId="478"/>
          <ac:spMkLst>
            <pc:docMk/>
            <pc:sldMk cId="1686805903" sldId="278"/>
            <ac:spMk id="7" creationId="{C559C6DF-F98E-C1AF-3A9B-F9A2107379D1}"/>
          </ac:spMkLst>
        </pc:spChg>
        <pc:graphicFrameChg chg="add mod">
          <ac:chgData name="Chabeau, Kurt" userId="155fcf70-3a24-49dc-a69b-df184aba86b5" providerId="ADAL" clId="{3CC5E186-640D-4397-AA39-F0D08DD1C617}" dt="2024-12-17T15:06:26.228" v="1471" actId="14100"/>
          <ac:graphicFrameMkLst>
            <pc:docMk/>
            <pc:sldMk cId="1686805903" sldId="278"/>
            <ac:graphicFrameMk id="8" creationId="{00000000-0008-0000-0300-000007000000}"/>
          </ac:graphicFrameMkLst>
        </pc:graphicFrameChg>
        <pc:picChg chg="del">
          <ac:chgData name="Chabeau, Kurt" userId="155fcf70-3a24-49dc-a69b-df184aba86b5" providerId="ADAL" clId="{3CC5E186-640D-4397-AA39-F0D08DD1C617}" dt="2024-12-16T09:53:58.042" v="591" actId="478"/>
          <ac:picMkLst>
            <pc:docMk/>
            <pc:sldMk cId="1686805903" sldId="278"/>
            <ac:picMk id="5" creationId="{DDD042A9-A066-21D6-E4B8-234C444EC814}"/>
          </ac:picMkLst>
        </pc:picChg>
        <pc:picChg chg="del mod">
          <ac:chgData name="Chabeau, Kurt" userId="155fcf70-3a24-49dc-a69b-df184aba86b5" providerId="ADAL" clId="{3CC5E186-640D-4397-AA39-F0D08DD1C617}" dt="2024-12-17T09:59:42.098" v="849" actId="478"/>
          <ac:picMkLst>
            <pc:docMk/>
            <pc:sldMk cId="1686805903" sldId="278"/>
            <ac:picMk id="6" creationId="{CB2464BE-5203-B8D2-F2B8-3FB7D438CCEB}"/>
          </ac:picMkLst>
        </pc:picChg>
      </pc:sldChg>
      <pc:sldChg chg="addSp delSp modSp mod">
        <pc:chgData name="Chabeau, Kurt" userId="155fcf70-3a24-49dc-a69b-df184aba86b5" providerId="ADAL" clId="{3CC5E186-640D-4397-AA39-F0D08DD1C617}" dt="2024-12-17T15:59:46.531" v="1573" actId="20577"/>
        <pc:sldMkLst>
          <pc:docMk/>
          <pc:sldMk cId="662847216" sldId="279"/>
        </pc:sldMkLst>
        <pc:spChg chg="mod">
          <ac:chgData name="Chabeau, Kurt" userId="155fcf70-3a24-49dc-a69b-df184aba86b5" providerId="ADAL" clId="{3CC5E186-640D-4397-AA39-F0D08DD1C617}" dt="2024-12-17T15:59:46.531" v="1573" actId="20577"/>
          <ac:spMkLst>
            <pc:docMk/>
            <pc:sldMk cId="662847216" sldId="279"/>
            <ac:spMk id="2" creationId="{AEF2E5FA-90E8-3F71-DFF8-C9AA9F980F84}"/>
          </ac:spMkLst>
        </pc:spChg>
        <pc:spChg chg="del">
          <ac:chgData name="Chabeau, Kurt" userId="155fcf70-3a24-49dc-a69b-df184aba86b5" providerId="ADAL" clId="{3CC5E186-640D-4397-AA39-F0D08DD1C617}" dt="2024-12-17T08:50:34.935" v="746" actId="478"/>
          <ac:spMkLst>
            <pc:docMk/>
            <pc:sldMk cId="662847216" sldId="279"/>
            <ac:spMk id="7" creationId="{C103C40A-5F4C-03AC-6B4E-5257C7F4AA49}"/>
          </ac:spMkLst>
        </pc:spChg>
        <pc:graphicFrameChg chg="add mod">
          <ac:chgData name="Chabeau, Kurt" userId="155fcf70-3a24-49dc-a69b-df184aba86b5" providerId="ADAL" clId="{3CC5E186-640D-4397-AA39-F0D08DD1C617}" dt="2024-12-17T10:02:41.215" v="882" actId="1076"/>
          <ac:graphicFrameMkLst>
            <pc:docMk/>
            <pc:sldMk cId="662847216" sldId="279"/>
            <ac:graphicFrameMk id="3" creationId="{00000000-0008-0000-0500-000005000000}"/>
          </ac:graphicFrameMkLst>
        </pc:graphicFrameChg>
        <pc:graphicFrameChg chg="add del mod">
          <ac:chgData name="Chabeau, Kurt" userId="155fcf70-3a24-49dc-a69b-df184aba86b5" providerId="ADAL" clId="{3CC5E186-640D-4397-AA39-F0D08DD1C617}" dt="2024-12-17T10:02:04.892" v="871" actId="478"/>
          <ac:graphicFrameMkLst>
            <pc:docMk/>
            <pc:sldMk cId="662847216" sldId="279"/>
            <ac:graphicFrameMk id="6" creationId="{7A76F189-8A23-D5A5-4FFF-FF83BCC839FB}"/>
          </ac:graphicFrameMkLst>
        </pc:graphicFrameChg>
        <pc:picChg chg="del">
          <ac:chgData name="Chabeau, Kurt" userId="155fcf70-3a24-49dc-a69b-df184aba86b5" providerId="ADAL" clId="{3CC5E186-640D-4397-AA39-F0D08DD1C617}" dt="2024-12-16T09:54:00.915" v="592" actId="478"/>
          <ac:picMkLst>
            <pc:docMk/>
            <pc:sldMk cId="662847216" sldId="279"/>
            <ac:picMk id="5" creationId="{DDD042A9-A066-21D6-E4B8-234C444EC814}"/>
          </ac:picMkLst>
        </pc:picChg>
      </pc:sldChg>
      <pc:sldChg chg="addSp delSp modSp mod ord">
        <pc:chgData name="Chabeau, Kurt" userId="155fcf70-3a24-49dc-a69b-df184aba86b5" providerId="ADAL" clId="{3CC5E186-640D-4397-AA39-F0D08DD1C617}" dt="2024-12-17T15:05:13.437" v="1396" actId="255"/>
        <pc:sldMkLst>
          <pc:docMk/>
          <pc:sldMk cId="3015835920" sldId="280"/>
        </pc:sldMkLst>
        <pc:spChg chg="mod">
          <ac:chgData name="Chabeau, Kurt" userId="155fcf70-3a24-49dc-a69b-df184aba86b5" providerId="ADAL" clId="{3CC5E186-640D-4397-AA39-F0D08DD1C617}" dt="2024-12-17T15:05:13.437" v="1396" actId="255"/>
          <ac:spMkLst>
            <pc:docMk/>
            <pc:sldMk cId="3015835920" sldId="280"/>
            <ac:spMk id="7" creationId="{1086B4C0-18CD-9136-46D4-E5419EEF7DA5}"/>
          </ac:spMkLst>
        </pc:spChg>
        <pc:spChg chg="del">
          <ac:chgData name="Chabeau, Kurt" userId="155fcf70-3a24-49dc-a69b-df184aba86b5" providerId="ADAL" clId="{3CC5E186-640D-4397-AA39-F0D08DD1C617}" dt="2024-12-17T08:50:25.849" v="743" actId="478"/>
          <ac:spMkLst>
            <pc:docMk/>
            <pc:sldMk cId="3015835920" sldId="280"/>
            <ac:spMk id="9" creationId="{0C6A491B-7903-CCD9-18D6-F8A1E6786DB0}"/>
          </ac:spMkLst>
        </pc:spChg>
        <pc:graphicFrameChg chg="add mod">
          <ac:chgData name="Chabeau, Kurt" userId="155fcf70-3a24-49dc-a69b-df184aba86b5" providerId="ADAL" clId="{3CC5E186-640D-4397-AA39-F0D08DD1C617}" dt="2024-12-17T09:58:29.606" v="830" actId="1076"/>
          <ac:graphicFrameMkLst>
            <pc:docMk/>
            <pc:sldMk cId="3015835920" sldId="280"/>
            <ac:graphicFrameMk id="2" creationId="{00000000-0008-0000-0400-000005000000}"/>
          </ac:graphicFrameMkLst>
        </pc:graphicFrameChg>
        <pc:picChg chg="del">
          <ac:chgData name="Chabeau, Kurt" userId="155fcf70-3a24-49dc-a69b-df184aba86b5" providerId="ADAL" clId="{3CC5E186-640D-4397-AA39-F0D08DD1C617}" dt="2024-12-16T09:54:03.066" v="593" actId="478"/>
          <ac:picMkLst>
            <pc:docMk/>
            <pc:sldMk cId="3015835920" sldId="280"/>
            <ac:picMk id="5" creationId="{DDD042A9-A066-21D6-E4B8-234C444EC814}"/>
          </ac:picMkLst>
        </pc:picChg>
        <pc:picChg chg="del mod">
          <ac:chgData name="Chabeau, Kurt" userId="155fcf70-3a24-49dc-a69b-df184aba86b5" providerId="ADAL" clId="{3CC5E186-640D-4397-AA39-F0D08DD1C617}" dt="2024-12-17T09:58:18.198" v="824" actId="478"/>
          <ac:picMkLst>
            <pc:docMk/>
            <pc:sldMk cId="3015835920" sldId="280"/>
            <ac:picMk id="8" creationId="{EDF03483-2C90-1B28-C04E-FEEAD2468826}"/>
          </ac:picMkLst>
        </pc:picChg>
      </pc:sldChg>
      <pc:sldChg chg="modSp del mod">
        <pc:chgData name="Chabeau, Kurt" userId="155fcf70-3a24-49dc-a69b-df184aba86b5" providerId="ADAL" clId="{3CC5E186-640D-4397-AA39-F0D08DD1C617}" dt="2024-12-17T10:26:40.932" v="1038" actId="47"/>
        <pc:sldMkLst>
          <pc:docMk/>
          <pc:sldMk cId="3334231973" sldId="281"/>
        </pc:sldMkLst>
        <pc:spChg chg="mod">
          <ac:chgData name="Chabeau, Kurt" userId="155fcf70-3a24-49dc-a69b-df184aba86b5" providerId="ADAL" clId="{3CC5E186-640D-4397-AA39-F0D08DD1C617}" dt="2024-12-17T10:10:33.538" v="923" actId="20577"/>
          <ac:spMkLst>
            <pc:docMk/>
            <pc:sldMk cId="3334231973" sldId="281"/>
            <ac:spMk id="2" creationId="{5DB1F15E-DDF9-48C4-5F26-0D9EC3A057E7}"/>
          </ac:spMkLst>
        </pc:spChg>
      </pc:sldChg>
      <pc:sldChg chg="del">
        <pc:chgData name="Chabeau, Kurt" userId="155fcf70-3a24-49dc-a69b-df184aba86b5" providerId="ADAL" clId="{3CC5E186-640D-4397-AA39-F0D08DD1C617}" dt="2024-12-16T11:04:00.460" v="631" actId="47"/>
        <pc:sldMkLst>
          <pc:docMk/>
          <pc:sldMk cId="789917941" sldId="282"/>
        </pc:sldMkLst>
      </pc:sldChg>
      <pc:sldChg chg="del">
        <pc:chgData name="Chabeau, Kurt" userId="155fcf70-3a24-49dc-a69b-df184aba86b5" providerId="ADAL" clId="{3CC5E186-640D-4397-AA39-F0D08DD1C617}" dt="2024-12-16T11:04:02.618" v="632" actId="47"/>
        <pc:sldMkLst>
          <pc:docMk/>
          <pc:sldMk cId="703872303" sldId="283"/>
        </pc:sldMkLst>
      </pc:sldChg>
      <pc:sldChg chg="del">
        <pc:chgData name="Chabeau, Kurt" userId="155fcf70-3a24-49dc-a69b-df184aba86b5" providerId="ADAL" clId="{3CC5E186-640D-4397-AA39-F0D08DD1C617}" dt="2024-12-16T11:04:04.196" v="633" actId="47"/>
        <pc:sldMkLst>
          <pc:docMk/>
          <pc:sldMk cId="3063299174" sldId="284"/>
        </pc:sldMkLst>
      </pc:sldChg>
      <pc:sldChg chg="addSp delSp modSp mod">
        <pc:chgData name="Chabeau, Kurt" userId="155fcf70-3a24-49dc-a69b-df184aba86b5" providerId="ADAL" clId="{3CC5E186-640D-4397-AA39-F0D08DD1C617}" dt="2024-12-17T10:28:19.356" v="1115" actId="1076"/>
        <pc:sldMkLst>
          <pc:docMk/>
          <pc:sldMk cId="878038094" sldId="285"/>
        </pc:sldMkLst>
        <pc:spChg chg="mod">
          <ac:chgData name="Chabeau, Kurt" userId="155fcf70-3a24-49dc-a69b-df184aba86b5" providerId="ADAL" clId="{3CC5E186-640D-4397-AA39-F0D08DD1C617}" dt="2024-12-17T10:28:19.356" v="1115" actId="1076"/>
          <ac:spMkLst>
            <pc:docMk/>
            <pc:sldMk cId="878038094" sldId="285"/>
            <ac:spMk id="2" creationId="{3E1BF610-D5AD-C831-B63A-70CF64CB1BB5}"/>
          </ac:spMkLst>
        </pc:spChg>
        <pc:spChg chg="del">
          <ac:chgData name="Chabeau, Kurt" userId="155fcf70-3a24-49dc-a69b-df184aba86b5" providerId="ADAL" clId="{3CC5E186-640D-4397-AA39-F0D08DD1C617}" dt="2024-12-17T08:50:40.142" v="747" actId="478"/>
          <ac:spMkLst>
            <pc:docMk/>
            <pc:sldMk cId="878038094" sldId="285"/>
            <ac:spMk id="7" creationId="{F5014990-064C-3D29-0ECF-630A99B30A2F}"/>
          </ac:spMkLst>
        </pc:spChg>
        <pc:graphicFrameChg chg="add mod">
          <ac:chgData name="Chabeau, Kurt" userId="155fcf70-3a24-49dc-a69b-df184aba86b5" providerId="ADAL" clId="{3CC5E186-640D-4397-AA39-F0D08DD1C617}" dt="2024-12-17T10:24:45.442" v="931" actId="1076"/>
          <ac:graphicFrameMkLst>
            <pc:docMk/>
            <pc:sldMk cId="878038094" sldId="285"/>
            <ac:graphicFrameMk id="3" creationId="{7BCF615F-C346-381F-13F4-08740EF6C46C}"/>
          </ac:graphicFrameMkLst>
        </pc:graphicFrameChg>
        <pc:picChg chg="del">
          <ac:chgData name="Chabeau, Kurt" userId="155fcf70-3a24-49dc-a69b-df184aba86b5" providerId="ADAL" clId="{3CC5E186-640D-4397-AA39-F0D08DD1C617}" dt="2024-12-16T11:14:41.398" v="646" actId="478"/>
          <ac:picMkLst>
            <pc:docMk/>
            <pc:sldMk cId="878038094" sldId="285"/>
            <ac:picMk id="5" creationId="{DDD042A9-A066-21D6-E4B8-234C444EC814}"/>
          </ac:picMkLst>
        </pc:picChg>
        <pc:picChg chg="del mod">
          <ac:chgData name="Chabeau, Kurt" userId="155fcf70-3a24-49dc-a69b-df184aba86b5" providerId="ADAL" clId="{3CC5E186-640D-4397-AA39-F0D08DD1C617}" dt="2024-12-17T10:24:32.933" v="926" actId="478"/>
          <ac:picMkLst>
            <pc:docMk/>
            <pc:sldMk cId="878038094" sldId="285"/>
            <ac:picMk id="6" creationId="{DE3EF934-06C0-41FD-5715-82456080293B}"/>
          </ac:picMkLst>
        </pc:picChg>
      </pc:sldChg>
      <pc:sldChg chg="del">
        <pc:chgData name="Chabeau, Kurt" userId="155fcf70-3a24-49dc-a69b-df184aba86b5" providerId="ADAL" clId="{3CC5E186-640D-4397-AA39-F0D08DD1C617}" dt="2024-12-16T11:04:13.473" v="634" actId="47"/>
        <pc:sldMkLst>
          <pc:docMk/>
          <pc:sldMk cId="322737833" sldId="286"/>
        </pc:sldMkLst>
      </pc:sldChg>
      <pc:sldChg chg="addSp delSp modSp mod">
        <pc:chgData name="Chabeau, Kurt" userId="155fcf70-3a24-49dc-a69b-df184aba86b5" providerId="ADAL" clId="{3CC5E186-640D-4397-AA39-F0D08DD1C617}" dt="2024-12-17T11:27:32.444" v="1149" actId="20578"/>
        <pc:sldMkLst>
          <pc:docMk/>
          <pc:sldMk cId="1947581247" sldId="287"/>
        </pc:sldMkLst>
        <pc:spChg chg="mod">
          <ac:chgData name="Chabeau, Kurt" userId="155fcf70-3a24-49dc-a69b-df184aba86b5" providerId="ADAL" clId="{3CC5E186-640D-4397-AA39-F0D08DD1C617}" dt="2024-12-17T11:27:32.444" v="1149" actId="20578"/>
          <ac:spMkLst>
            <pc:docMk/>
            <pc:sldMk cId="1947581247" sldId="287"/>
            <ac:spMk id="2" creationId="{8539601C-EBDF-CE08-A27B-2DF13FD46B82}"/>
          </ac:spMkLst>
        </pc:spChg>
        <pc:spChg chg="del">
          <ac:chgData name="Chabeau, Kurt" userId="155fcf70-3a24-49dc-a69b-df184aba86b5" providerId="ADAL" clId="{3CC5E186-640D-4397-AA39-F0D08DD1C617}" dt="2024-12-17T08:50:42.189" v="748" actId="478"/>
          <ac:spMkLst>
            <pc:docMk/>
            <pc:sldMk cId="1947581247" sldId="287"/>
            <ac:spMk id="7" creationId="{299D8E8A-C188-399D-95A8-FD2C5091692E}"/>
          </ac:spMkLst>
        </pc:spChg>
        <pc:graphicFrameChg chg="add mod">
          <ac:chgData name="Chabeau, Kurt" userId="155fcf70-3a24-49dc-a69b-df184aba86b5" providerId="ADAL" clId="{3CC5E186-640D-4397-AA39-F0D08DD1C617}" dt="2024-12-17T10:29:27.644" v="1146" actId="1076"/>
          <ac:graphicFrameMkLst>
            <pc:docMk/>
            <pc:sldMk cId="1947581247" sldId="287"/>
            <ac:graphicFrameMk id="3" creationId="{00000000-0008-0000-0200-000004000000}"/>
          </ac:graphicFrameMkLst>
        </pc:graphicFrameChg>
        <pc:picChg chg="del">
          <ac:chgData name="Chabeau, Kurt" userId="155fcf70-3a24-49dc-a69b-df184aba86b5" providerId="ADAL" clId="{3CC5E186-640D-4397-AA39-F0D08DD1C617}" dt="2024-12-16T11:14:38.980" v="645" actId="478"/>
          <ac:picMkLst>
            <pc:docMk/>
            <pc:sldMk cId="1947581247" sldId="287"/>
            <ac:picMk id="5" creationId="{DDD042A9-A066-21D6-E4B8-234C444EC814}"/>
          </ac:picMkLst>
        </pc:picChg>
        <pc:picChg chg="del">
          <ac:chgData name="Chabeau, Kurt" userId="155fcf70-3a24-49dc-a69b-df184aba86b5" providerId="ADAL" clId="{3CC5E186-640D-4397-AA39-F0D08DD1C617}" dt="2024-12-17T10:25:01.242" v="932" actId="478"/>
          <ac:picMkLst>
            <pc:docMk/>
            <pc:sldMk cId="1947581247" sldId="287"/>
            <ac:picMk id="6" creationId="{654BF609-429F-3870-14D6-A17F63F4F974}"/>
          </ac:picMkLst>
        </pc:picChg>
      </pc:sldChg>
      <pc:sldChg chg="del">
        <pc:chgData name="Chabeau, Kurt" userId="155fcf70-3a24-49dc-a69b-df184aba86b5" providerId="ADAL" clId="{3CC5E186-640D-4397-AA39-F0D08DD1C617}" dt="2024-12-16T11:04:16.077" v="635" actId="47"/>
        <pc:sldMkLst>
          <pc:docMk/>
          <pc:sldMk cId="2379112424" sldId="288"/>
        </pc:sldMkLst>
      </pc:sldChg>
      <pc:sldChg chg="del">
        <pc:chgData name="Chabeau, Kurt" userId="155fcf70-3a24-49dc-a69b-df184aba86b5" providerId="ADAL" clId="{3CC5E186-640D-4397-AA39-F0D08DD1C617}" dt="2024-12-16T11:04:17.864" v="636" actId="47"/>
        <pc:sldMkLst>
          <pc:docMk/>
          <pc:sldMk cId="496596416" sldId="289"/>
        </pc:sldMkLst>
      </pc:sldChg>
      <pc:sldChg chg="del">
        <pc:chgData name="Chabeau, Kurt" userId="155fcf70-3a24-49dc-a69b-df184aba86b5" providerId="ADAL" clId="{3CC5E186-640D-4397-AA39-F0D08DD1C617}" dt="2024-12-16T11:04:18.999" v="637" actId="47"/>
        <pc:sldMkLst>
          <pc:docMk/>
          <pc:sldMk cId="351620346" sldId="290"/>
        </pc:sldMkLst>
      </pc:sldChg>
      <pc:sldChg chg="delSp modSp del mod">
        <pc:chgData name="Chabeau, Kurt" userId="155fcf70-3a24-49dc-a69b-df184aba86b5" providerId="ADAL" clId="{3CC5E186-640D-4397-AA39-F0D08DD1C617}" dt="2024-12-17T10:25:52.234" v="939" actId="47"/>
        <pc:sldMkLst>
          <pc:docMk/>
          <pc:sldMk cId="1719320120" sldId="291"/>
        </pc:sldMkLst>
        <pc:picChg chg="del mod">
          <ac:chgData name="Chabeau, Kurt" userId="155fcf70-3a24-49dc-a69b-df184aba86b5" providerId="ADAL" clId="{3CC5E186-640D-4397-AA39-F0D08DD1C617}" dt="2024-12-16T11:14:36.722" v="644" actId="478"/>
          <ac:picMkLst>
            <pc:docMk/>
            <pc:sldMk cId="1719320120" sldId="291"/>
            <ac:picMk id="5" creationId="{DDD042A9-A066-21D6-E4B8-234C444EC814}"/>
          </ac:picMkLst>
        </pc:picChg>
      </pc:sldChg>
      <pc:sldChg chg="del">
        <pc:chgData name="Chabeau, Kurt" userId="155fcf70-3a24-49dc-a69b-df184aba86b5" providerId="ADAL" clId="{3CC5E186-640D-4397-AA39-F0D08DD1C617}" dt="2024-12-16T11:04:21.938" v="638" actId="47"/>
        <pc:sldMkLst>
          <pc:docMk/>
          <pc:sldMk cId="2937784035" sldId="292"/>
        </pc:sldMkLst>
      </pc:sldChg>
      <pc:sldChg chg="delSp del mod">
        <pc:chgData name="Chabeau, Kurt" userId="155fcf70-3a24-49dc-a69b-df184aba86b5" providerId="ADAL" clId="{3CC5E186-640D-4397-AA39-F0D08DD1C617}" dt="2024-12-17T10:25:53.021" v="940" actId="47"/>
        <pc:sldMkLst>
          <pc:docMk/>
          <pc:sldMk cId="3262658079" sldId="293"/>
        </pc:sldMkLst>
        <pc:picChg chg="del">
          <ac:chgData name="Chabeau, Kurt" userId="155fcf70-3a24-49dc-a69b-df184aba86b5" providerId="ADAL" clId="{3CC5E186-640D-4397-AA39-F0D08DD1C617}" dt="2024-12-16T11:14:34.086" v="642" actId="478"/>
          <ac:picMkLst>
            <pc:docMk/>
            <pc:sldMk cId="3262658079" sldId="293"/>
            <ac:picMk id="5" creationId="{DDD042A9-A066-21D6-E4B8-234C444EC814}"/>
          </ac:picMkLst>
        </pc:picChg>
      </pc:sldChg>
      <pc:sldChg chg="del">
        <pc:chgData name="Chabeau, Kurt" userId="155fcf70-3a24-49dc-a69b-df184aba86b5" providerId="ADAL" clId="{3CC5E186-640D-4397-AA39-F0D08DD1C617}" dt="2024-12-16T11:04:36.056" v="639" actId="47"/>
        <pc:sldMkLst>
          <pc:docMk/>
          <pc:sldMk cId="792017383" sldId="294"/>
        </pc:sldMkLst>
      </pc:sldChg>
      <pc:sldChg chg="del">
        <pc:chgData name="Chabeau, Kurt" userId="155fcf70-3a24-49dc-a69b-df184aba86b5" providerId="ADAL" clId="{3CC5E186-640D-4397-AA39-F0D08DD1C617}" dt="2024-12-16T11:04:37.729" v="640" actId="47"/>
        <pc:sldMkLst>
          <pc:docMk/>
          <pc:sldMk cId="361932445" sldId="295"/>
        </pc:sldMkLst>
      </pc:sldChg>
      <pc:sldChg chg="del">
        <pc:chgData name="Chabeau, Kurt" userId="155fcf70-3a24-49dc-a69b-df184aba86b5" providerId="ADAL" clId="{3CC5E186-640D-4397-AA39-F0D08DD1C617}" dt="2024-12-16T11:04:38.700" v="641" actId="47"/>
        <pc:sldMkLst>
          <pc:docMk/>
          <pc:sldMk cId="4109745812" sldId="296"/>
        </pc:sldMkLst>
      </pc:sldChg>
      <pc:sldChg chg="delSp modSp add del mod">
        <pc:chgData name="Chabeau, Kurt" userId="155fcf70-3a24-49dc-a69b-df184aba86b5" providerId="ADAL" clId="{3CC5E186-640D-4397-AA39-F0D08DD1C617}" dt="2024-12-10T14:39:50.001" v="274" actId="47"/>
        <pc:sldMkLst>
          <pc:docMk/>
          <pc:sldMk cId="1712138238" sldId="2068"/>
        </pc:sldMkLst>
        <pc:spChg chg="mod">
          <ac:chgData name="Chabeau, Kurt" userId="155fcf70-3a24-49dc-a69b-df184aba86b5" providerId="ADAL" clId="{3CC5E186-640D-4397-AA39-F0D08DD1C617}" dt="2024-12-10T14:11:46.236" v="221" actId="108"/>
          <ac:spMkLst>
            <pc:docMk/>
            <pc:sldMk cId="1712138238" sldId="2068"/>
            <ac:spMk id="3" creationId="{4A412E0C-F44A-E36C-ACDC-4F75FAB35ACA}"/>
          </ac:spMkLst>
        </pc:spChg>
        <pc:spChg chg="mod">
          <ac:chgData name="Chabeau, Kurt" userId="155fcf70-3a24-49dc-a69b-df184aba86b5" providerId="ADAL" clId="{3CC5E186-640D-4397-AA39-F0D08DD1C617}" dt="2024-12-10T11:10:14" v="156" actId="1076"/>
          <ac:spMkLst>
            <pc:docMk/>
            <pc:sldMk cId="1712138238" sldId="2068"/>
            <ac:spMk id="5" creationId="{AE478A67-1E81-3625-6228-25966785FBF7}"/>
          </ac:spMkLst>
        </pc:spChg>
        <pc:spChg chg="del">
          <ac:chgData name="Chabeau, Kurt" userId="155fcf70-3a24-49dc-a69b-df184aba86b5" providerId="ADAL" clId="{3CC5E186-640D-4397-AA39-F0D08DD1C617}" dt="2024-12-10T11:09:30.163" v="145" actId="478"/>
          <ac:spMkLst>
            <pc:docMk/>
            <pc:sldMk cId="1712138238" sldId="2068"/>
            <ac:spMk id="8" creationId="{351F291E-002A-B4B5-BF74-3FBDB50112C8}"/>
          </ac:spMkLst>
        </pc:spChg>
        <pc:picChg chg="mod">
          <ac:chgData name="Chabeau, Kurt" userId="155fcf70-3a24-49dc-a69b-df184aba86b5" providerId="ADAL" clId="{3CC5E186-640D-4397-AA39-F0D08DD1C617}" dt="2024-12-10T14:39:04.238" v="265" actId="1076"/>
          <ac:picMkLst>
            <pc:docMk/>
            <pc:sldMk cId="1712138238" sldId="2068"/>
            <ac:picMk id="6" creationId="{F6839DA5-ED42-C27A-BD54-E7D2358FFCA0}"/>
          </ac:picMkLst>
        </pc:picChg>
        <pc:picChg chg="mod">
          <ac:chgData name="Chabeau, Kurt" userId="155fcf70-3a24-49dc-a69b-df184aba86b5" providerId="ADAL" clId="{3CC5E186-640D-4397-AA39-F0D08DD1C617}" dt="2024-12-10T11:09:53.088" v="151" actId="14100"/>
          <ac:picMkLst>
            <pc:docMk/>
            <pc:sldMk cId="1712138238" sldId="2068"/>
            <ac:picMk id="15" creationId="{8E8F5F24-9DB9-67EE-C87B-65354839BCEA}"/>
          </ac:picMkLst>
        </pc:picChg>
      </pc:sldChg>
      <pc:sldChg chg="new del">
        <pc:chgData name="Chabeau, Kurt" userId="155fcf70-3a24-49dc-a69b-df184aba86b5" providerId="ADAL" clId="{3CC5E186-640D-4397-AA39-F0D08DD1C617}" dt="2024-12-10T13:29:58.793" v="158" actId="680"/>
        <pc:sldMkLst>
          <pc:docMk/>
          <pc:sldMk cId="77833214" sldId="2069"/>
        </pc:sldMkLst>
      </pc:sldChg>
      <pc:sldChg chg="delSp modSp mod">
        <pc:chgData name="Chabeau, Kurt" userId="155fcf70-3a24-49dc-a69b-df184aba86b5" providerId="ADAL" clId="{3CC5E186-640D-4397-AA39-F0D08DD1C617}" dt="2024-12-18T08:14:28.590" v="1663" actId="20577"/>
        <pc:sldMkLst>
          <pc:docMk/>
          <pc:sldMk cId="334655371" sldId="2069"/>
        </pc:sldMkLst>
        <pc:spChg chg="mod">
          <ac:chgData name="Chabeau, Kurt" userId="155fcf70-3a24-49dc-a69b-df184aba86b5" providerId="ADAL" clId="{3CC5E186-640D-4397-AA39-F0D08DD1C617}" dt="2024-12-17T16:03:36.386" v="1629" actId="1076"/>
          <ac:spMkLst>
            <pc:docMk/>
            <pc:sldMk cId="334655371" sldId="2069"/>
            <ac:spMk id="5" creationId="{6D46DFFC-654F-4E76-862C-0A2E63F5CA1B}"/>
          </ac:spMkLst>
        </pc:spChg>
        <pc:spChg chg="mod">
          <ac:chgData name="Chabeau, Kurt" userId="155fcf70-3a24-49dc-a69b-df184aba86b5" providerId="ADAL" clId="{3CC5E186-640D-4397-AA39-F0D08DD1C617}" dt="2024-12-18T08:14:28.590" v="1663" actId="20577"/>
          <ac:spMkLst>
            <pc:docMk/>
            <pc:sldMk cId="334655371" sldId="2069"/>
            <ac:spMk id="6" creationId="{CDF15B65-79E3-4824-8151-D1C9D0752B79}"/>
          </ac:spMkLst>
        </pc:spChg>
        <pc:spChg chg="del">
          <ac:chgData name="Chabeau, Kurt" userId="155fcf70-3a24-49dc-a69b-df184aba86b5" providerId="ADAL" clId="{3CC5E186-640D-4397-AA39-F0D08DD1C617}" dt="2024-12-10T14:08:52.483" v="197" actId="478"/>
          <ac:spMkLst>
            <pc:docMk/>
            <pc:sldMk cId="334655371" sldId="2069"/>
            <ac:spMk id="7" creationId="{5E00E057-77E6-425B-9586-804B08ED2277}"/>
          </ac:spMkLst>
        </pc:spChg>
        <pc:picChg chg="del">
          <ac:chgData name="Chabeau, Kurt" userId="155fcf70-3a24-49dc-a69b-df184aba86b5" providerId="ADAL" clId="{3CC5E186-640D-4397-AA39-F0D08DD1C617}" dt="2024-12-10T14:08:50.395" v="196" actId="478"/>
          <ac:picMkLst>
            <pc:docMk/>
            <pc:sldMk cId="334655371" sldId="2069"/>
            <ac:picMk id="9" creationId="{A7EFBC4D-DFCD-4CEC-A275-629CCBBD439B}"/>
          </ac:picMkLst>
        </pc:picChg>
      </pc:sldChg>
      <pc:sldChg chg="del">
        <pc:chgData name="Chabeau, Kurt" userId="155fcf70-3a24-49dc-a69b-df184aba86b5" providerId="ADAL" clId="{3CC5E186-640D-4397-AA39-F0D08DD1C617}" dt="2024-12-10T14:08:11.841" v="164" actId="47"/>
        <pc:sldMkLst>
          <pc:docMk/>
          <pc:sldMk cId="347031191" sldId="2069"/>
        </pc:sldMkLst>
      </pc:sldChg>
      <pc:sldChg chg="modSp add del mod setBg">
        <pc:chgData name="Chabeau, Kurt" userId="155fcf70-3a24-49dc-a69b-df184aba86b5" providerId="ADAL" clId="{3CC5E186-640D-4397-AA39-F0D08DD1C617}" dt="2024-12-10T14:07:06.604" v="162"/>
        <pc:sldMkLst>
          <pc:docMk/>
          <pc:sldMk cId="1541346232" sldId="2069"/>
        </pc:sldMkLst>
        <pc:spChg chg="mod">
          <ac:chgData name="Chabeau, Kurt" userId="155fcf70-3a24-49dc-a69b-df184aba86b5" providerId="ADAL" clId="{3CC5E186-640D-4397-AA39-F0D08DD1C617}" dt="2024-12-10T14:07:06.069" v="161" actId="1076"/>
          <ac:spMkLst>
            <pc:docMk/>
            <pc:sldMk cId="1541346232" sldId="2069"/>
            <ac:spMk id="5" creationId="{6D46DFFC-654F-4E76-862C-0A2E63F5CA1B}"/>
          </ac:spMkLst>
        </pc:spChg>
      </pc:sldChg>
      <pc:sldChg chg="del">
        <pc:chgData name="Chabeau, Kurt" userId="155fcf70-3a24-49dc-a69b-df184aba86b5" providerId="ADAL" clId="{3CC5E186-640D-4397-AA39-F0D08DD1C617}" dt="2024-12-10T14:07:33.886" v="163"/>
        <pc:sldMkLst>
          <pc:docMk/>
          <pc:sldMk cId="2197164080" sldId="2069"/>
        </pc:sldMkLst>
      </pc:sldChg>
      <pc:sldChg chg="addSp delSp modSp mod">
        <pc:chgData name="Chabeau, Kurt" userId="155fcf70-3a24-49dc-a69b-df184aba86b5" providerId="ADAL" clId="{3CC5E186-640D-4397-AA39-F0D08DD1C617}" dt="2024-12-17T09:31:47.895" v="805" actId="313"/>
        <pc:sldMkLst>
          <pc:docMk/>
          <pc:sldMk cId="1461201898" sldId="2070"/>
        </pc:sldMkLst>
        <pc:spChg chg="mod">
          <ac:chgData name="Chabeau, Kurt" userId="155fcf70-3a24-49dc-a69b-df184aba86b5" providerId="ADAL" clId="{3CC5E186-640D-4397-AA39-F0D08DD1C617}" dt="2024-12-13T08:03:33.343" v="502"/>
          <ac:spMkLst>
            <pc:docMk/>
            <pc:sldMk cId="1461201898" sldId="2070"/>
            <ac:spMk id="2" creationId="{E8E04A42-034B-0722-3F2B-D4F2D4FF21FA}"/>
          </ac:spMkLst>
        </pc:spChg>
        <pc:spChg chg="del">
          <ac:chgData name="Chabeau, Kurt" userId="155fcf70-3a24-49dc-a69b-df184aba86b5" providerId="ADAL" clId="{3CC5E186-640D-4397-AA39-F0D08DD1C617}" dt="2024-12-10T14:39:23.995" v="268" actId="478"/>
          <ac:spMkLst>
            <pc:docMk/>
            <pc:sldMk cId="1461201898" sldId="2070"/>
            <ac:spMk id="6" creationId="{49EE21D5-E8BC-3884-1B4F-36E5822E6177}"/>
          </ac:spMkLst>
        </pc:spChg>
        <pc:spChg chg="del">
          <ac:chgData name="Chabeau, Kurt" userId="155fcf70-3a24-49dc-a69b-df184aba86b5" providerId="ADAL" clId="{3CC5E186-640D-4397-AA39-F0D08DD1C617}" dt="2024-12-10T14:39:24.959" v="269" actId="478"/>
          <ac:spMkLst>
            <pc:docMk/>
            <pc:sldMk cId="1461201898" sldId="2070"/>
            <ac:spMk id="7" creationId="{DE3122F6-79F6-8D81-8A0D-C9DE1D5CD737}"/>
          </ac:spMkLst>
        </pc:spChg>
        <pc:spChg chg="add mod">
          <ac:chgData name="Chabeau, Kurt" userId="155fcf70-3a24-49dc-a69b-df184aba86b5" providerId="ADAL" clId="{3CC5E186-640D-4397-AA39-F0D08DD1C617}" dt="2024-12-10T14:39:29.744" v="270"/>
          <ac:spMkLst>
            <pc:docMk/>
            <pc:sldMk cId="1461201898" sldId="2070"/>
            <ac:spMk id="8" creationId="{7F88C788-48D5-BFE3-C97C-F09766FC76E6}"/>
          </ac:spMkLst>
        </pc:spChg>
        <pc:spChg chg="del">
          <ac:chgData name="Chabeau, Kurt" userId="155fcf70-3a24-49dc-a69b-df184aba86b5" providerId="ADAL" clId="{3CC5E186-640D-4397-AA39-F0D08DD1C617}" dt="2024-12-10T14:39:22.825" v="267" actId="478"/>
          <ac:spMkLst>
            <pc:docMk/>
            <pc:sldMk cId="1461201898" sldId="2070"/>
            <ac:spMk id="9" creationId="{1038872F-862D-0FCC-CCC8-B649669E0394}"/>
          </ac:spMkLst>
        </pc:spChg>
        <pc:spChg chg="add mod">
          <ac:chgData name="Chabeau, Kurt" userId="155fcf70-3a24-49dc-a69b-df184aba86b5" providerId="ADAL" clId="{3CC5E186-640D-4397-AA39-F0D08DD1C617}" dt="2024-12-17T09:31:47.895" v="805" actId="313"/>
          <ac:spMkLst>
            <pc:docMk/>
            <pc:sldMk cId="1461201898" sldId="2070"/>
            <ac:spMk id="10" creationId="{1265CE1A-A165-3FA3-7A22-031D0E62EFA0}"/>
          </ac:spMkLst>
        </pc:spChg>
        <pc:spChg chg="add mod">
          <ac:chgData name="Chabeau, Kurt" userId="155fcf70-3a24-49dc-a69b-df184aba86b5" providerId="ADAL" clId="{3CC5E186-640D-4397-AA39-F0D08DD1C617}" dt="2024-12-10T14:39:44.193" v="273"/>
          <ac:spMkLst>
            <pc:docMk/>
            <pc:sldMk cId="1461201898" sldId="2070"/>
            <ac:spMk id="12" creationId="{29EEC331-91F7-3496-A928-C26AF1CBBD1D}"/>
          </ac:spMkLst>
        </pc:spChg>
        <pc:picChg chg="del">
          <ac:chgData name="Chabeau, Kurt" userId="155fcf70-3a24-49dc-a69b-df184aba86b5" providerId="ADAL" clId="{3CC5E186-640D-4397-AA39-F0D08DD1C617}" dt="2024-12-10T14:39:21.458" v="266" actId="478"/>
          <ac:picMkLst>
            <pc:docMk/>
            <pc:sldMk cId="1461201898" sldId="2070"/>
            <ac:picMk id="3" creationId="{B9F4AD73-7534-824A-EC42-4CE868D4AEDC}"/>
          </ac:picMkLst>
        </pc:picChg>
        <pc:picChg chg="del">
          <ac:chgData name="Chabeau, Kurt" userId="155fcf70-3a24-49dc-a69b-df184aba86b5" providerId="ADAL" clId="{3CC5E186-640D-4397-AA39-F0D08DD1C617}" dt="2024-12-16T09:53:28.606" v="582" actId="478"/>
          <ac:picMkLst>
            <pc:docMk/>
            <pc:sldMk cId="1461201898" sldId="2070"/>
            <ac:picMk id="5" creationId="{DDD042A9-A066-21D6-E4B8-234C444EC814}"/>
          </ac:picMkLst>
        </pc:picChg>
        <pc:picChg chg="add mod">
          <ac:chgData name="Chabeau, Kurt" userId="155fcf70-3a24-49dc-a69b-df184aba86b5" providerId="ADAL" clId="{3CC5E186-640D-4397-AA39-F0D08DD1C617}" dt="2024-12-10T14:39:39.525" v="272"/>
          <ac:picMkLst>
            <pc:docMk/>
            <pc:sldMk cId="1461201898" sldId="2070"/>
            <ac:picMk id="11" creationId="{D2EA061C-CDF0-E100-5591-5934077D4924}"/>
          </ac:picMkLst>
        </pc:picChg>
      </pc:sldChg>
      <pc:sldChg chg="addSp delSp modSp mod ord">
        <pc:chgData name="Chabeau, Kurt" userId="155fcf70-3a24-49dc-a69b-df184aba86b5" providerId="ADAL" clId="{3CC5E186-640D-4397-AA39-F0D08DD1C617}" dt="2024-12-10T16:00:31.183" v="414"/>
        <pc:sldMkLst>
          <pc:docMk/>
          <pc:sldMk cId="896155977" sldId="2071"/>
        </pc:sldMkLst>
        <pc:spChg chg="mod">
          <ac:chgData name="Chabeau, Kurt" userId="155fcf70-3a24-49dc-a69b-df184aba86b5" providerId="ADAL" clId="{3CC5E186-640D-4397-AA39-F0D08DD1C617}" dt="2024-12-10T14:48:21.443" v="350" actId="1076"/>
          <ac:spMkLst>
            <pc:docMk/>
            <pc:sldMk cId="896155977" sldId="2071"/>
            <ac:spMk id="2" creationId="{03DB8900-2EC2-953B-2004-42B462BFD3AA}"/>
          </ac:spMkLst>
        </pc:spChg>
        <pc:spChg chg="add del mod">
          <ac:chgData name="Chabeau, Kurt" userId="155fcf70-3a24-49dc-a69b-df184aba86b5" providerId="ADAL" clId="{3CC5E186-640D-4397-AA39-F0D08DD1C617}" dt="2024-12-10T14:48:23.241" v="351" actId="478"/>
          <ac:spMkLst>
            <pc:docMk/>
            <pc:sldMk cId="896155977" sldId="2071"/>
            <ac:spMk id="7" creationId="{013FD395-F971-56F0-4A4B-79635316F8C6}"/>
          </ac:spMkLst>
        </pc:spChg>
        <pc:spChg chg="add del">
          <ac:chgData name="Chabeau, Kurt" userId="155fcf70-3a24-49dc-a69b-df184aba86b5" providerId="ADAL" clId="{3CC5E186-640D-4397-AA39-F0D08DD1C617}" dt="2024-12-10T14:49:04.493" v="353" actId="22"/>
          <ac:spMkLst>
            <pc:docMk/>
            <pc:sldMk cId="896155977" sldId="2071"/>
            <ac:spMk id="9" creationId="{B8360434-2AF9-0C8E-FA09-AE14D00D932C}"/>
          </ac:spMkLst>
        </pc:spChg>
        <pc:spChg chg="add mod">
          <ac:chgData name="Chabeau, Kurt" userId="155fcf70-3a24-49dc-a69b-df184aba86b5" providerId="ADAL" clId="{3CC5E186-640D-4397-AA39-F0D08DD1C617}" dt="2024-12-10T15:10:14.645" v="408" actId="113"/>
          <ac:spMkLst>
            <pc:docMk/>
            <pc:sldMk cId="896155977" sldId="2071"/>
            <ac:spMk id="11" creationId="{3D8A0919-C26C-4F32-B438-6C704D85E44B}"/>
          </ac:spMkLst>
        </pc:spChg>
        <pc:picChg chg="del">
          <ac:chgData name="Chabeau, Kurt" userId="155fcf70-3a24-49dc-a69b-df184aba86b5" providerId="ADAL" clId="{3CC5E186-640D-4397-AA39-F0D08DD1C617}" dt="2024-12-10T14:49:37.477" v="361" actId="478"/>
          <ac:picMkLst>
            <pc:docMk/>
            <pc:sldMk cId="896155977" sldId="2071"/>
            <ac:picMk id="5" creationId="{DDD042A9-A066-21D6-E4B8-234C444EC814}"/>
          </ac:picMkLst>
        </pc:picChg>
        <pc:picChg chg="del">
          <ac:chgData name="Chabeau, Kurt" userId="155fcf70-3a24-49dc-a69b-df184aba86b5" providerId="ADAL" clId="{3CC5E186-640D-4397-AA39-F0D08DD1C617}" dt="2024-12-10T14:47:19.001" v="319" actId="478"/>
          <ac:picMkLst>
            <pc:docMk/>
            <pc:sldMk cId="896155977" sldId="2071"/>
            <ac:picMk id="6" creationId="{3B65C07F-BB64-DA71-02FC-53406B931861}"/>
          </ac:picMkLst>
        </pc:picChg>
      </pc:sldChg>
      <pc:sldChg chg="modSp new del mod">
        <pc:chgData name="Chabeau, Kurt" userId="155fcf70-3a24-49dc-a69b-df184aba86b5" providerId="ADAL" clId="{3CC5E186-640D-4397-AA39-F0D08DD1C617}" dt="2024-12-10T14:44:48.487" v="290" actId="680"/>
        <pc:sldMkLst>
          <pc:docMk/>
          <pc:sldMk cId="1588028351" sldId="2071"/>
        </pc:sldMkLst>
        <pc:spChg chg="mod">
          <ac:chgData name="Chabeau, Kurt" userId="155fcf70-3a24-49dc-a69b-df184aba86b5" providerId="ADAL" clId="{3CC5E186-640D-4397-AA39-F0D08DD1C617}" dt="2024-12-10T14:44:48.061" v="289" actId="20577"/>
          <ac:spMkLst>
            <pc:docMk/>
            <pc:sldMk cId="1588028351" sldId="2071"/>
            <ac:spMk id="2" creationId="{D01B47FE-E49E-2510-3A9C-1B8A60D866AA}"/>
          </ac:spMkLst>
        </pc:spChg>
      </pc:sldChg>
      <pc:sldChg chg="addSp delSp modSp add mod">
        <pc:chgData name="Chabeau, Kurt" userId="155fcf70-3a24-49dc-a69b-df184aba86b5" providerId="ADAL" clId="{3CC5E186-640D-4397-AA39-F0D08DD1C617}" dt="2024-12-17T09:31:27.595" v="789" actId="313"/>
        <pc:sldMkLst>
          <pc:docMk/>
          <pc:sldMk cId="973882503" sldId="2072"/>
        </pc:sldMkLst>
        <pc:spChg chg="del">
          <ac:chgData name="Chabeau, Kurt" userId="155fcf70-3a24-49dc-a69b-df184aba86b5" providerId="ADAL" clId="{3CC5E186-640D-4397-AA39-F0D08DD1C617}" dt="2024-12-13T08:54:53.914" v="504" actId="478"/>
          <ac:spMkLst>
            <pc:docMk/>
            <pc:sldMk cId="973882503" sldId="2072"/>
            <ac:spMk id="3" creationId="{A0DFF1F3-3396-48A4-E6C2-DADE292BFC78}"/>
          </ac:spMkLst>
        </pc:spChg>
        <pc:spChg chg="add mod">
          <ac:chgData name="Chabeau, Kurt" userId="155fcf70-3a24-49dc-a69b-df184aba86b5" providerId="ADAL" clId="{3CC5E186-640D-4397-AA39-F0D08DD1C617}" dt="2024-12-13T08:55:10.716" v="512"/>
          <ac:spMkLst>
            <pc:docMk/>
            <pc:sldMk cId="973882503" sldId="2072"/>
            <ac:spMk id="8" creationId="{CFE30E13-CBAE-1F7F-B7E8-3617B01F3260}"/>
          </ac:spMkLst>
        </pc:spChg>
        <pc:spChg chg="del">
          <ac:chgData name="Chabeau, Kurt" userId="155fcf70-3a24-49dc-a69b-df184aba86b5" providerId="ADAL" clId="{3CC5E186-640D-4397-AA39-F0D08DD1C617}" dt="2024-12-13T08:54:55.098" v="505" actId="478"/>
          <ac:spMkLst>
            <pc:docMk/>
            <pc:sldMk cId="973882503" sldId="2072"/>
            <ac:spMk id="9" creationId="{C279A891-3F01-A2DD-1582-E133FF3C74CE}"/>
          </ac:spMkLst>
        </pc:spChg>
        <pc:spChg chg="del">
          <ac:chgData name="Chabeau, Kurt" userId="155fcf70-3a24-49dc-a69b-df184aba86b5" providerId="ADAL" clId="{3CC5E186-640D-4397-AA39-F0D08DD1C617}" dt="2024-12-13T08:54:57.619" v="507" actId="478"/>
          <ac:spMkLst>
            <pc:docMk/>
            <pc:sldMk cId="973882503" sldId="2072"/>
            <ac:spMk id="11" creationId="{6A1EA1C5-F556-64FE-C5E8-0DB75E022A95}"/>
          </ac:spMkLst>
        </pc:spChg>
        <pc:spChg chg="del">
          <ac:chgData name="Chabeau, Kurt" userId="155fcf70-3a24-49dc-a69b-df184aba86b5" providerId="ADAL" clId="{3CC5E186-640D-4397-AA39-F0D08DD1C617}" dt="2024-12-13T08:54:59.005" v="508" actId="478"/>
          <ac:spMkLst>
            <pc:docMk/>
            <pc:sldMk cId="973882503" sldId="2072"/>
            <ac:spMk id="12" creationId="{0C43A3A5-EB10-AB8D-23ED-AD4E3CBB9331}"/>
          </ac:spMkLst>
        </pc:spChg>
        <pc:spChg chg="del">
          <ac:chgData name="Chabeau, Kurt" userId="155fcf70-3a24-49dc-a69b-df184aba86b5" providerId="ADAL" clId="{3CC5E186-640D-4397-AA39-F0D08DD1C617}" dt="2024-12-13T08:55:00.794" v="509" actId="478"/>
          <ac:spMkLst>
            <pc:docMk/>
            <pc:sldMk cId="973882503" sldId="2072"/>
            <ac:spMk id="13" creationId="{C13E380E-ADD1-F09B-F8A3-C5A20CF40AB0}"/>
          </ac:spMkLst>
        </pc:spChg>
        <pc:spChg chg="add mod">
          <ac:chgData name="Chabeau, Kurt" userId="155fcf70-3a24-49dc-a69b-df184aba86b5" providerId="ADAL" clId="{3CC5E186-640D-4397-AA39-F0D08DD1C617}" dt="2024-12-17T09:31:27.595" v="789" actId="313"/>
          <ac:spMkLst>
            <pc:docMk/>
            <pc:sldMk cId="973882503" sldId="2072"/>
            <ac:spMk id="14" creationId="{831E18F3-B085-F321-E6C6-DF7DA004B151}"/>
          </ac:spMkLst>
        </pc:spChg>
        <pc:spChg chg="add mod">
          <ac:chgData name="Chabeau, Kurt" userId="155fcf70-3a24-49dc-a69b-df184aba86b5" providerId="ADAL" clId="{3CC5E186-640D-4397-AA39-F0D08DD1C617}" dt="2024-12-13T08:55:43.961" v="518" actId="1076"/>
          <ac:spMkLst>
            <pc:docMk/>
            <pc:sldMk cId="973882503" sldId="2072"/>
            <ac:spMk id="17" creationId="{5B517D50-600A-3BEF-7765-2EA0796C5E83}"/>
          </ac:spMkLst>
        </pc:spChg>
        <pc:spChg chg="add mod">
          <ac:chgData name="Chabeau, Kurt" userId="155fcf70-3a24-49dc-a69b-df184aba86b5" providerId="ADAL" clId="{3CC5E186-640D-4397-AA39-F0D08DD1C617}" dt="2024-12-13T08:55:55.330" v="520" actId="1076"/>
          <ac:spMkLst>
            <pc:docMk/>
            <pc:sldMk cId="973882503" sldId="2072"/>
            <ac:spMk id="18" creationId="{DB2711F8-DAB7-A669-4EBC-2D12C8BC5A88}"/>
          </ac:spMkLst>
        </pc:spChg>
        <pc:picChg chg="del">
          <ac:chgData name="Chabeau, Kurt" userId="155fcf70-3a24-49dc-a69b-df184aba86b5" providerId="ADAL" clId="{3CC5E186-640D-4397-AA39-F0D08DD1C617}" dt="2024-12-16T09:53:19.810" v="579" actId="478"/>
          <ac:picMkLst>
            <pc:docMk/>
            <pc:sldMk cId="973882503" sldId="2072"/>
            <ac:picMk id="5" creationId="{DDD042A9-A066-21D6-E4B8-234C444EC814}"/>
          </ac:picMkLst>
        </pc:picChg>
        <pc:picChg chg="add del">
          <ac:chgData name="Chabeau, Kurt" userId="155fcf70-3a24-49dc-a69b-df184aba86b5" providerId="ADAL" clId="{3CC5E186-640D-4397-AA39-F0D08DD1C617}" dt="2024-12-13T08:55:05.574" v="511" actId="22"/>
          <ac:picMkLst>
            <pc:docMk/>
            <pc:sldMk cId="973882503" sldId="2072"/>
            <ac:picMk id="7" creationId="{0D54ED2E-70B4-34E7-5A3B-DA483DF15B8B}"/>
          </ac:picMkLst>
        </pc:picChg>
        <pc:picChg chg="del">
          <ac:chgData name="Chabeau, Kurt" userId="155fcf70-3a24-49dc-a69b-df184aba86b5" providerId="ADAL" clId="{3CC5E186-640D-4397-AA39-F0D08DD1C617}" dt="2024-12-13T08:54:56.248" v="506" actId="478"/>
          <ac:picMkLst>
            <pc:docMk/>
            <pc:sldMk cId="973882503" sldId="2072"/>
            <ac:picMk id="10" creationId="{BC133934-ECAC-273B-3D30-10EBD52949B6}"/>
          </ac:picMkLst>
        </pc:picChg>
        <pc:picChg chg="add mod">
          <ac:chgData name="Chabeau, Kurt" userId="155fcf70-3a24-49dc-a69b-df184aba86b5" providerId="ADAL" clId="{3CC5E186-640D-4397-AA39-F0D08DD1C617}" dt="2024-12-13T08:55:26.982" v="515" actId="1076"/>
          <ac:picMkLst>
            <pc:docMk/>
            <pc:sldMk cId="973882503" sldId="2072"/>
            <ac:picMk id="15" creationId="{D411D063-AE84-ED58-33BF-E6439EA69D60}"/>
          </ac:picMkLst>
        </pc:picChg>
        <pc:picChg chg="add mod">
          <ac:chgData name="Chabeau, Kurt" userId="155fcf70-3a24-49dc-a69b-df184aba86b5" providerId="ADAL" clId="{3CC5E186-640D-4397-AA39-F0D08DD1C617}" dt="2024-12-13T08:55:34.618" v="516"/>
          <ac:picMkLst>
            <pc:docMk/>
            <pc:sldMk cId="973882503" sldId="2072"/>
            <ac:picMk id="16" creationId="{98BDD129-9637-EE0C-B83E-A6528088445B}"/>
          </ac:picMkLst>
        </pc:picChg>
      </pc:sldChg>
      <pc:sldChg chg="addSp delSp modSp add mod">
        <pc:chgData name="Chabeau, Kurt" userId="155fcf70-3a24-49dc-a69b-df184aba86b5" providerId="ADAL" clId="{3CC5E186-640D-4397-AA39-F0D08DD1C617}" dt="2024-12-17T15:03:40.089" v="1330" actId="20577"/>
        <pc:sldMkLst>
          <pc:docMk/>
          <pc:sldMk cId="3763811251" sldId="2073"/>
        </pc:sldMkLst>
        <pc:spChg chg="mod">
          <ac:chgData name="Chabeau, Kurt" userId="155fcf70-3a24-49dc-a69b-df184aba86b5" providerId="ADAL" clId="{3CC5E186-640D-4397-AA39-F0D08DD1C617}" dt="2024-12-17T15:03:40.089" v="1330" actId="20577"/>
          <ac:spMkLst>
            <pc:docMk/>
            <pc:sldMk cId="3763811251" sldId="2073"/>
            <ac:spMk id="2" creationId="{6C1C60C4-A914-5BF7-4E13-91C1E3A6B801}"/>
          </ac:spMkLst>
        </pc:spChg>
        <pc:graphicFrameChg chg="del">
          <ac:chgData name="Chabeau, Kurt" userId="155fcf70-3a24-49dc-a69b-df184aba86b5" providerId="ADAL" clId="{3CC5E186-640D-4397-AA39-F0D08DD1C617}" dt="2024-12-17T11:56:00.782" v="1162" actId="478"/>
          <ac:graphicFrameMkLst>
            <pc:docMk/>
            <pc:sldMk cId="3763811251" sldId="2073"/>
            <ac:graphicFrameMk id="3" creationId="{00000000-0008-0000-0100-000002000000}"/>
          </ac:graphicFrameMkLst>
        </pc:graphicFrameChg>
        <pc:graphicFrameChg chg="add mod">
          <ac:chgData name="Chabeau, Kurt" userId="155fcf70-3a24-49dc-a69b-df184aba86b5" providerId="ADAL" clId="{3CC5E186-640D-4397-AA39-F0D08DD1C617}" dt="2024-12-17T13:33:48.160" v="1185" actId="1076"/>
          <ac:graphicFrameMkLst>
            <pc:docMk/>
            <pc:sldMk cId="3763811251" sldId="2073"/>
            <ac:graphicFrameMk id="5" creationId="{84E8370C-5B92-ED54-DBE1-75B89BE811FF}"/>
          </ac:graphicFrameMkLst>
        </pc:graphicFrameChg>
      </pc:sldChg>
      <pc:sldChg chg="addSp delSp modSp add mod">
        <pc:chgData name="Chabeau, Kurt" userId="155fcf70-3a24-49dc-a69b-df184aba86b5" providerId="ADAL" clId="{3CC5E186-640D-4397-AA39-F0D08DD1C617}" dt="2024-12-17T14:17:57.811" v="1203" actId="20577"/>
        <pc:sldMkLst>
          <pc:docMk/>
          <pc:sldMk cId="754217188" sldId="2074"/>
        </pc:sldMkLst>
        <pc:spChg chg="mod">
          <ac:chgData name="Chabeau, Kurt" userId="155fcf70-3a24-49dc-a69b-df184aba86b5" providerId="ADAL" clId="{3CC5E186-640D-4397-AA39-F0D08DD1C617}" dt="2024-12-17T14:17:57.811" v="1203" actId="20577"/>
          <ac:spMkLst>
            <pc:docMk/>
            <pc:sldMk cId="754217188" sldId="2074"/>
            <ac:spMk id="2" creationId="{6C1C60C4-A914-5BF7-4E13-91C1E3A6B801}"/>
          </ac:spMkLst>
        </pc:spChg>
        <pc:graphicFrameChg chg="del">
          <ac:chgData name="Chabeau, Kurt" userId="155fcf70-3a24-49dc-a69b-df184aba86b5" providerId="ADAL" clId="{3CC5E186-640D-4397-AA39-F0D08DD1C617}" dt="2024-12-17T11:55:58.234" v="1161" actId="478"/>
          <ac:graphicFrameMkLst>
            <pc:docMk/>
            <pc:sldMk cId="754217188" sldId="2074"/>
            <ac:graphicFrameMk id="3" creationId="{00000000-0008-0000-0100-000002000000}"/>
          </ac:graphicFrameMkLst>
        </pc:graphicFrameChg>
        <pc:graphicFrameChg chg="add mod">
          <ac:chgData name="Chabeau, Kurt" userId="155fcf70-3a24-49dc-a69b-df184aba86b5" providerId="ADAL" clId="{3CC5E186-640D-4397-AA39-F0D08DD1C617}" dt="2024-12-17T14:09:45.922" v="1189" actId="1076"/>
          <ac:graphicFrameMkLst>
            <pc:docMk/>
            <pc:sldMk cId="754217188" sldId="2074"/>
            <ac:graphicFrameMk id="5" creationId="{00000000-0008-0000-0100-000006000000}"/>
          </ac:graphicFrameMkLst>
        </pc:graphicFrameChg>
      </pc:sldChg>
      <pc:sldChg chg="addSp delSp modSp add del mod">
        <pc:chgData name="Chabeau, Kurt" userId="155fcf70-3a24-49dc-a69b-df184aba86b5" providerId="ADAL" clId="{3CC5E186-640D-4397-AA39-F0D08DD1C617}" dt="2024-12-17T15:05:37.783" v="1399" actId="255"/>
        <pc:sldMkLst>
          <pc:docMk/>
          <pc:sldMk cId="2384267741" sldId="2075"/>
        </pc:sldMkLst>
        <pc:spChg chg="mod">
          <ac:chgData name="Chabeau, Kurt" userId="155fcf70-3a24-49dc-a69b-df184aba86b5" providerId="ADAL" clId="{3CC5E186-640D-4397-AA39-F0D08DD1C617}" dt="2024-12-17T15:05:37.783" v="1399" actId="255"/>
          <ac:spMkLst>
            <pc:docMk/>
            <pc:sldMk cId="2384267741" sldId="2075"/>
            <ac:spMk id="7" creationId="{1086B4C0-18CD-9136-46D4-E5419EEF7DA5}"/>
          </ac:spMkLst>
        </pc:spChg>
        <pc:graphicFrameChg chg="del">
          <ac:chgData name="Chabeau, Kurt" userId="155fcf70-3a24-49dc-a69b-df184aba86b5" providerId="ADAL" clId="{3CC5E186-640D-4397-AA39-F0D08DD1C617}" dt="2024-12-17T11:56:22.280" v="1166" actId="478"/>
          <ac:graphicFrameMkLst>
            <pc:docMk/>
            <pc:sldMk cId="2384267741" sldId="2075"/>
            <ac:graphicFrameMk id="2" creationId="{00000000-0008-0000-0400-000005000000}"/>
          </ac:graphicFrameMkLst>
        </pc:graphicFrameChg>
        <pc:graphicFrameChg chg="add mod">
          <ac:chgData name="Chabeau, Kurt" userId="155fcf70-3a24-49dc-a69b-df184aba86b5" providerId="ADAL" clId="{3CC5E186-640D-4397-AA39-F0D08DD1C617}" dt="2024-12-17T14:31:29.859" v="1318" actId="14100"/>
          <ac:graphicFrameMkLst>
            <pc:docMk/>
            <pc:sldMk cId="2384267741" sldId="2075"/>
            <ac:graphicFrameMk id="3" creationId="{00000000-0008-0000-0400-000004000000}"/>
          </ac:graphicFrameMkLst>
        </pc:graphicFrameChg>
      </pc:sldChg>
      <pc:sldChg chg="addSp delSp modSp add mod">
        <pc:chgData name="Chabeau, Kurt" userId="155fcf70-3a24-49dc-a69b-df184aba86b5" providerId="ADAL" clId="{3CC5E186-640D-4397-AA39-F0D08DD1C617}" dt="2024-12-17T15:06:51.651" v="1473" actId="21"/>
        <pc:sldMkLst>
          <pc:docMk/>
          <pc:sldMk cId="3146936177" sldId="2076"/>
        </pc:sldMkLst>
        <pc:spChg chg="mod">
          <ac:chgData name="Chabeau, Kurt" userId="155fcf70-3a24-49dc-a69b-df184aba86b5" providerId="ADAL" clId="{3CC5E186-640D-4397-AA39-F0D08DD1C617}" dt="2024-12-17T15:06:51.651" v="1473" actId="21"/>
          <ac:spMkLst>
            <pc:docMk/>
            <pc:sldMk cId="3146936177" sldId="2076"/>
            <ac:spMk id="7" creationId="{1086B4C0-18CD-9136-46D4-E5419EEF7DA5}"/>
          </ac:spMkLst>
        </pc:spChg>
        <pc:graphicFrameChg chg="del">
          <ac:chgData name="Chabeau, Kurt" userId="155fcf70-3a24-49dc-a69b-df184aba86b5" providerId="ADAL" clId="{3CC5E186-640D-4397-AA39-F0D08DD1C617}" dt="2024-12-17T11:56:20.095" v="1165" actId="478"/>
          <ac:graphicFrameMkLst>
            <pc:docMk/>
            <pc:sldMk cId="3146936177" sldId="2076"/>
            <ac:graphicFrameMk id="2" creationId="{00000000-0008-0000-0400-000005000000}"/>
          </ac:graphicFrameMkLst>
        </pc:graphicFrameChg>
        <pc:graphicFrameChg chg="add mod">
          <ac:chgData name="Chabeau, Kurt" userId="155fcf70-3a24-49dc-a69b-df184aba86b5" providerId="ADAL" clId="{3CC5E186-640D-4397-AA39-F0D08DD1C617}" dt="2024-12-17T14:22:11.692" v="1314" actId="1076"/>
          <ac:graphicFrameMkLst>
            <pc:docMk/>
            <pc:sldMk cId="3146936177" sldId="2076"/>
            <ac:graphicFrameMk id="3" creationId="{09982F4D-D6BE-BB49-E34E-8E080B43F321}"/>
          </ac:graphicFrameMkLst>
        </pc:graphicFrameChg>
      </pc:sldChg>
      <pc:sldChg chg="addSp delSp modSp add mod">
        <pc:chgData name="Chabeau, Kurt" userId="155fcf70-3a24-49dc-a69b-df184aba86b5" providerId="ADAL" clId="{3CC5E186-640D-4397-AA39-F0D08DD1C617}" dt="2024-12-17T15:08:37.897" v="1502" actId="1076"/>
        <pc:sldMkLst>
          <pc:docMk/>
          <pc:sldMk cId="2019884635" sldId="2077"/>
        </pc:sldMkLst>
        <pc:spChg chg="mod">
          <ac:chgData name="Chabeau, Kurt" userId="155fcf70-3a24-49dc-a69b-df184aba86b5" providerId="ADAL" clId="{3CC5E186-640D-4397-AA39-F0D08DD1C617}" dt="2024-12-17T15:07:43.906" v="1499" actId="1076"/>
          <ac:spMkLst>
            <pc:docMk/>
            <pc:sldMk cId="2019884635" sldId="2077"/>
            <ac:spMk id="2" creationId="{EBE503A5-E37D-037C-2842-89DF715F9137}"/>
          </ac:spMkLst>
        </pc:spChg>
        <pc:spChg chg="add del mod">
          <ac:chgData name="Chabeau, Kurt" userId="155fcf70-3a24-49dc-a69b-df184aba86b5" providerId="ADAL" clId="{3CC5E186-640D-4397-AA39-F0D08DD1C617}" dt="2024-12-17T15:08:31.947" v="1501"/>
          <ac:spMkLst>
            <pc:docMk/>
            <pc:sldMk cId="2019884635" sldId="2077"/>
            <ac:spMk id="5" creationId="{C478333E-B572-47EB-D3B6-F93F131A6DAD}"/>
          </ac:spMkLst>
        </pc:spChg>
        <pc:graphicFrameChg chg="add mod">
          <ac:chgData name="Chabeau, Kurt" userId="155fcf70-3a24-49dc-a69b-df184aba86b5" providerId="ADAL" clId="{3CC5E186-640D-4397-AA39-F0D08DD1C617}" dt="2024-12-17T15:08:37.897" v="1502" actId="1076"/>
          <ac:graphicFrameMkLst>
            <pc:docMk/>
            <pc:sldMk cId="2019884635" sldId="2077"/>
            <ac:graphicFrameMk id="6" creationId="{B2B8B2DE-E49D-9B4C-1F67-E4E0A710FC6D}"/>
          </ac:graphicFrameMkLst>
        </pc:graphicFrameChg>
        <pc:graphicFrameChg chg="del">
          <ac:chgData name="Chabeau, Kurt" userId="155fcf70-3a24-49dc-a69b-df184aba86b5" providerId="ADAL" clId="{3CC5E186-640D-4397-AA39-F0D08DD1C617}" dt="2024-12-17T11:57:11.635" v="1173" actId="478"/>
          <ac:graphicFrameMkLst>
            <pc:docMk/>
            <pc:sldMk cId="2019884635" sldId="2077"/>
            <ac:graphicFrameMk id="8" creationId="{00000000-0008-0000-0300-000007000000}"/>
          </ac:graphicFrameMkLst>
        </pc:graphicFrameChg>
      </pc:sldChg>
      <pc:sldChg chg="addSp delSp modSp add mod">
        <pc:chgData name="Chabeau, Kurt" userId="155fcf70-3a24-49dc-a69b-df184aba86b5" providerId="ADAL" clId="{3CC5E186-640D-4397-AA39-F0D08DD1C617}" dt="2024-12-17T15:31:00.835" v="1508" actId="27918"/>
        <pc:sldMkLst>
          <pc:docMk/>
          <pc:sldMk cId="2916619834" sldId="2078"/>
        </pc:sldMkLst>
        <pc:spChg chg="mod">
          <ac:chgData name="Chabeau, Kurt" userId="155fcf70-3a24-49dc-a69b-df184aba86b5" providerId="ADAL" clId="{3CC5E186-640D-4397-AA39-F0D08DD1C617}" dt="2024-12-17T15:07:37.580" v="1498" actId="1076"/>
          <ac:spMkLst>
            <pc:docMk/>
            <pc:sldMk cId="2916619834" sldId="2078"/>
            <ac:spMk id="2" creationId="{EBE503A5-E37D-037C-2842-89DF715F9137}"/>
          </ac:spMkLst>
        </pc:spChg>
        <pc:spChg chg="add del mod">
          <ac:chgData name="Chabeau, Kurt" userId="155fcf70-3a24-49dc-a69b-df184aba86b5" providerId="ADAL" clId="{3CC5E186-640D-4397-AA39-F0D08DD1C617}" dt="2024-12-17T15:21:47.860" v="1504"/>
          <ac:spMkLst>
            <pc:docMk/>
            <pc:sldMk cId="2916619834" sldId="2078"/>
            <ac:spMk id="5" creationId="{9CABA631-294E-9B8B-64EC-BA5601EFBE5A}"/>
          </ac:spMkLst>
        </pc:spChg>
        <pc:graphicFrameChg chg="add mod">
          <ac:chgData name="Chabeau, Kurt" userId="155fcf70-3a24-49dc-a69b-df184aba86b5" providerId="ADAL" clId="{3CC5E186-640D-4397-AA39-F0D08DD1C617}" dt="2024-12-17T15:21:47.860" v="1504"/>
          <ac:graphicFrameMkLst>
            <pc:docMk/>
            <pc:sldMk cId="2916619834" sldId="2078"/>
            <ac:graphicFrameMk id="6" creationId="{00000000-0008-0000-0300-000004000000}"/>
          </ac:graphicFrameMkLst>
        </pc:graphicFrameChg>
        <pc:graphicFrameChg chg="del">
          <ac:chgData name="Chabeau, Kurt" userId="155fcf70-3a24-49dc-a69b-df184aba86b5" providerId="ADAL" clId="{3CC5E186-640D-4397-AA39-F0D08DD1C617}" dt="2024-12-17T11:57:13.839" v="1174" actId="478"/>
          <ac:graphicFrameMkLst>
            <pc:docMk/>
            <pc:sldMk cId="2916619834" sldId="2078"/>
            <ac:graphicFrameMk id="8" creationId="{00000000-0008-0000-0300-000007000000}"/>
          </ac:graphicFrameMkLst>
        </pc:graphicFrameChg>
      </pc:sldChg>
      <pc:sldChg chg="addSp delSp modSp add mod">
        <pc:chgData name="Chabeau, Kurt" userId="155fcf70-3a24-49dc-a69b-df184aba86b5" providerId="ADAL" clId="{3CC5E186-640D-4397-AA39-F0D08DD1C617}" dt="2024-12-17T15:59:34.006" v="1571" actId="20577"/>
        <pc:sldMkLst>
          <pc:docMk/>
          <pc:sldMk cId="3124722826" sldId="2079"/>
        </pc:sldMkLst>
        <pc:spChg chg="mod">
          <ac:chgData name="Chabeau, Kurt" userId="155fcf70-3a24-49dc-a69b-df184aba86b5" providerId="ADAL" clId="{3CC5E186-640D-4397-AA39-F0D08DD1C617}" dt="2024-12-17T15:59:34.006" v="1571" actId="20577"/>
          <ac:spMkLst>
            <pc:docMk/>
            <pc:sldMk cId="3124722826" sldId="2079"/>
            <ac:spMk id="2" creationId="{AEF2E5FA-90E8-3F71-DFF8-C9AA9F980F84}"/>
          </ac:spMkLst>
        </pc:spChg>
        <pc:graphicFrameChg chg="del">
          <ac:chgData name="Chabeau, Kurt" userId="155fcf70-3a24-49dc-a69b-df184aba86b5" providerId="ADAL" clId="{3CC5E186-640D-4397-AA39-F0D08DD1C617}" dt="2024-12-17T11:57:03.264" v="1172" actId="478"/>
          <ac:graphicFrameMkLst>
            <pc:docMk/>
            <pc:sldMk cId="3124722826" sldId="2079"/>
            <ac:graphicFrameMk id="3" creationId="{00000000-0008-0000-0500-000005000000}"/>
          </ac:graphicFrameMkLst>
        </pc:graphicFrameChg>
        <pc:graphicFrameChg chg="add mod">
          <ac:chgData name="Chabeau, Kurt" userId="155fcf70-3a24-49dc-a69b-df184aba86b5" providerId="ADAL" clId="{3CC5E186-640D-4397-AA39-F0D08DD1C617}" dt="2024-12-17T15:47:47.547" v="1534" actId="1076"/>
          <ac:graphicFrameMkLst>
            <pc:docMk/>
            <pc:sldMk cId="3124722826" sldId="2079"/>
            <ac:graphicFrameMk id="5" creationId="{00000000-0008-0000-0500-000004000000}"/>
          </ac:graphicFrameMkLst>
        </pc:graphicFrameChg>
      </pc:sldChg>
      <pc:sldChg chg="addSp delSp modSp add mod">
        <pc:chgData name="Chabeau, Kurt" userId="155fcf70-3a24-49dc-a69b-df184aba86b5" providerId="ADAL" clId="{3CC5E186-640D-4397-AA39-F0D08DD1C617}" dt="2024-12-17T15:32:19.382" v="1527"/>
        <pc:sldMkLst>
          <pc:docMk/>
          <pc:sldMk cId="838170332" sldId="2080"/>
        </pc:sldMkLst>
        <pc:spChg chg="mod">
          <ac:chgData name="Chabeau, Kurt" userId="155fcf70-3a24-49dc-a69b-df184aba86b5" providerId="ADAL" clId="{3CC5E186-640D-4397-AA39-F0D08DD1C617}" dt="2024-12-17T15:31:42.167" v="1518" actId="1076"/>
          <ac:spMkLst>
            <pc:docMk/>
            <pc:sldMk cId="838170332" sldId="2080"/>
            <ac:spMk id="2" creationId="{AEF2E5FA-90E8-3F71-DFF8-C9AA9F980F84}"/>
          </ac:spMkLst>
        </pc:spChg>
        <pc:graphicFrameChg chg="del">
          <ac:chgData name="Chabeau, Kurt" userId="155fcf70-3a24-49dc-a69b-df184aba86b5" providerId="ADAL" clId="{3CC5E186-640D-4397-AA39-F0D08DD1C617}" dt="2024-12-17T11:57:01.177" v="1171" actId="478"/>
          <ac:graphicFrameMkLst>
            <pc:docMk/>
            <pc:sldMk cId="838170332" sldId="2080"/>
            <ac:graphicFrameMk id="3" creationId="{00000000-0008-0000-0500-000005000000}"/>
          </ac:graphicFrameMkLst>
        </pc:graphicFrameChg>
        <pc:graphicFrameChg chg="add mod">
          <ac:chgData name="Chabeau, Kurt" userId="155fcf70-3a24-49dc-a69b-df184aba86b5" providerId="ADAL" clId="{3CC5E186-640D-4397-AA39-F0D08DD1C617}" dt="2024-12-17T15:32:19.382" v="1527"/>
          <ac:graphicFrameMkLst>
            <pc:docMk/>
            <pc:sldMk cId="838170332" sldId="2080"/>
            <ac:graphicFrameMk id="6" creationId="{91E834CE-CAB8-97F0-3F53-21A735933DB7}"/>
          </ac:graphicFrameMkLst>
        </pc:graphicFrameChg>
        <pc:picChg chg="add">
          <ac:chgData name="Chabeau, Kurt" userId="155fcf70-3a24-49dc-a69b-df184aba86b5" providerId="ADAL" clId="{3CC5E186-640D-4397-AA39-F0D08DD1C617}" dt="2024-12-17T15:32:00.814" v="1519"/>
          <ac:picMkLst>
            <pc:docMk/>
            <pc:sldMk cId="838170332" sldId="2080"/>
            <ac:picMk id="5" creationId="{D977BD56-FED9-5925-B1E0-E32A9C5B7D18}"/>
          </ac:picMkLst>
        </pc:picChg>
      </pc:sldChg>
      <pc:sldChg chg="new del ord">
        <pc:chgData name="Chabeau, Kurt" userId="155fcf70-3a24-49dc-a69b-df184aba86b5" providerId="ADAL" clId="{3CC5E186-640D-4397-AA39-F0D08DD1C617}" dt="2024-12-17T16:02:46.809" v="1594" actId="47"/>
        <pc:sldMkLst>
          <pc:docMk/>
          <pc:sldMk cId="847599205" sldId="2081"/>
        </pc:sldMkLst>
      </pc:sldChg>
      <pc:sldChg chg="add">
        <pc:chgData name="Chabeau, Kurt" userId="155fcf70-3a24-49dc-a69b-df184aba86b5" providerId="ADAL" clId="{3CC5E186-640D-4397-AA39-F0D08DD1C617}" dt="2024-12-17T16:02:38.382" v="1592" actId="2890"/>
        <pc:sldMkLst>
          <pc:docMk/>
          <pc:sldMk cId="3151255272" sldId="2082"/>
        </pc:sldMkLst>
      </pc:sldChg>
      <pc:sldChg chg="addSp delSp modSp add del mod">
        <pc:chgData name="Chabeau, Kurt" userId="155fcf70-3a24-49dc-a69b-df184aba86b5" providerId="ADAL" clId="{3CC5E186-640D-4397-AA39-F0D08DD1C617}" dt="2024-12-17T16:50:49.015" v="1659" actId="47"/>
        <pc:sldMkLst>
          <pc:docMk/>
          <pc:sldMk cId="145909251" sldId="2083"/>
        </pc:sldMkLst>
        <pc:spChg chg="add mod">
          <ac:chgData name="Chabeau, Kurt" userId="155fcf70-3a24-49dc-a69b-df184aba86b5" providerId="ADAL" clId="{3CC5E186-640D-4397-AA39-F0D08DD1C617}" dt="2024-12-17T16:07:05.797" v="1658" actId="1076"/>
          <ac:spMkLst>
            <pc:docMk/>
            <pc:sldMk cId="145909251" sldId="2083"/>
            <ac:spMk id="3" creationId="{E8E411B2-37AA-B6EA-C42B-E3D8C8C5C24C}"/>
          </ac:spMkLst>
        </pc:spChg>
        <pc:spChg chg="del">
          <ac:chgData name="Chabeau, Kurt" userId="155fcf70-3a24-49dc-a69b-df184aba86b5" providerId="ADAL" clId="{3CC5E186-640D-4397-AA39-F0D08DD1C617}" dt="2024-12-17T16:05:27.993" v="1651" actId="478"/>
          <ac:spMkLst>
            <pc:docMk/>
            <pc:sldMk cId="145909251" sldId="2083"/>
            <ac:spMk id="4" creationId="{47D38EDB-BBA8-4DF9-ADD2-1506185626E3}"/>
          </ac:spMkLst>
        </pc:spChg>
        <pc:picChg chg="add mod">
          <ac:chgData name="Chabeau, Kurt" userId="155fcf70-3a24-49dc-a69b-df184aba86b5" providerId="ADAL" clId="{3CC5E186-640D-4397-AA39-F0D08DD1C617}" dt="2024-12-17T16:07:02.745" v="1656" actId="1076"/>
          <ac:picMkLst>
            <pc:docMk/>
            <pc:sldMk cId="145909251" sldId="2083"/>
            <ac:picMk id="2" creationId="{95639D1F-2D22-4121-A8DF-CFEB89AFE009}"/>
          </ac:picMkLst>
        </pc:picChg>
        <pc:picChg chg="del">
          <ac:chgData name="Chabeau, Kurt" userId="155fcf70-3a24-49dc-a69b-df184aba86b5" providerId="ADAL" clId="{3CC5E186-640D-4397-AA39-F0D08DD1C617}" dt="2024-12-17T16:05:29.032" v="1652" actId="478"/>
          <ac:picMkLst>
            <pc:docMk/>
            <pc:sldMk cId="145909251" sldId="2083"/>
            <ac:picMk id="5" creationId="{9BBFDAD4-A53D-4A87-95CE-B48DA83EA0F2}"/>
          </ac:picMkLst>
        </pc:picChg>
        <pc:picChg chg="del">
          <ac:chgData name="Chabeau, Kurt" userId="155fcf70-3a24-49dc-a69b-df184aba86b5" providerId="ADAL" clId="{3CC5E186-640D-4397-AA39-F0D08DD1C617}" dt="2024-12-17T16:05:26.713" v="1650" actId="478"/>
          <ac:picMkLst>
            <pc:docMk/>
            <pc:sldMk cId="145909251" sldId="2083"/>
            <ac:picMk id="7" creationId="{560D6283-6537-4949-B9AA-5ECB5737A9FA}"/>
          </ac:picMkLst>
        </pc:picChg>
      </pc:sldChg>
      <pc:sldChg chg="addSp delSp modSp add mod">
        <pc:chgData name="Chabeau, Kurt" userId="155fcf70-3a24-49dc-a69b-df184aba86b5" providerId="ADAL" clId="{3CC5E186-640D-4397-AA39-F0D08DD1C617}" dt="2024-12-18T08:16:38.784" v="1679" actId="478"/>
        <pc:sldMkLst>
          <pc:docMk/>
          <pc:sldMk cId="2669462260" sldId="2083"/>
        </pc:sldMkLst>
        <pc:spChg chg="del">
          <ac:chgData name="Chabeau, Kurt" userId="155fcf70-3a24-49dc-a69b-df184aba86b5" providerId="ADAL" clId="{3CC5E186-640D-4397-AA39-F0D08DD1C617}" dt="2024-12-18T08:14:49.710" v="1665" actId="478"/>
          <ac:spMkLst>
            <pc:docMk/>
            <pc:sldMk cId="2669462260" sldId="2083"/>
            <ac:spMk id="2" creationId="{A32DD60D-4C7C-3298-04E1-399B775623D6}"/>
          </ac:spMkLst>
        </pc:spChg>
        <pc:spChg chg="add del mod">
          <ac:chgData name="Chabeau, Kurt" userId="155fcf70-3a24-49dc-a69b-df184aba86b5" providerId="ADAL" clId="{3CC5E186-640D-4397-AA39-F0D08DD1C617}" dt="2024-12-18T08:16:38.784" v="1679" actId="478"/>
          <ac:spMkLst>
            <pc:docMk/>
            <pc:sldMk cId="2669462260" sldId="2083"/>
            <ac:spMk id="4" creationId="{4D978D31-A129-2E77-579D-1FAEFBD7484B}"/>
          </ac:spMkLst>
        </pc:spChg>
        <pc:spChg chg="add mod">
          <ac:chgData name="Chabeau, Kurt" userId="155fcf70-3a24-49dc-a69b-df184aba86b5" providerId="ADAL" clId="{3CC5E186-640D-4397-AA39-F0D08DD1C617}" dt="2024-12-18T08:16:32.228" v="1678" actId="20577"/>
          <ac:spMkLst>
            <pc:docMk/>
            <pc:sldMk cId="2669462260" sldId="2083"/>
            <ac:spMk id="7" creationId="{76C7F038-0DCE-E812-06F2-8562FAF588D5}"/>
          </ac:spMkLst>
        </pc:spChg>
        <pc:picChg chg="del mod">
          <ac:chgData name="Chabeau, Kurt" userId="155fcf70-3a24-49dc-a69b-df184aba86b5" providerId="ADAL" clId="{3CC5E186-640D-4397-AA39-F0D08DD1C617}" dt="2024-12-18T08:14:50.924" v="1667" actId="478"/>
          <ac:picMkLst>
            <pc:docMk/>
            <pc:sldMk cId="2669462260" sldId="2083"/>
            <ac:picMk id="5" creationId="{9BBFDAD4-A53D-4A87-95CE-B48DA83EA0F2}"/>
          </ac:picMkLst>
        </pc:picChg>
        <pc:picChg chg="add mod">
          <ac:chgData name="Chabeau, Kurt" userId="155fcf70-3a24-49dc-a69b-df184aba86b5" providerId="ADAL" clId="{3CC5E186-640D-4397-AA39-F0D08DD1C617}" dt="2024-12-18T08:16:09.522" v="1669" actId="1076"/>
          <ac:picMkLst>
            <pc:docMk/>
            <pc:sldMk cId="2669462260" sldId="2083"/>
            <ac:picMk id="6" creationId="{AE5D2D2C-2BB6-6098-FD71-320260DB1E4E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.%20Kurt\01.%20Call%20center%20Kurt\Enqu&#234;te%20soci&#233;tale\Report%20de%20soin\2024\evol%20report%20type%20soins%20par%20cat&#233;gorie%20(genre,%20age,%20sexe)%20graph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.%20Kurt\01.%20Call%20center%20Kurt\Enqu&#234;te%20soci&#233;tale\Report%20de%20soin\2024\evol%20report%20type%20soins%20par%20cat&#233;gorie%20(genre,%20age,%20sexe)%20graphe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.%20Kurt\01.%20Call%20center%20Kurt\Enqu&#234;te%20soci&#233;tale\Report%20de%20soin\2024\evol%20report%20type%20soins%20par%20cat&#233;gorie%20(genre,%20age,%20sexe)%20graphe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.%20Kurt\01.%20Call%20center%20Kurt\Enqu&#234;te%20soci&#233;tale\Report%20de%20soin\2024\evol%20report%20type%20soins%20par%20cat&#233;gorie%20(genre,%20age,%20sexe)%20graphe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.%20Kurt\01.%20Call%20center%20Kurt\Enqu&#234;te%20soci&#233;tale\Report%20de%20soin\2024\evol%20report%20type%20soins%20par%20cat&#233;gorie%20(genre,%20age,%20sexe)%20graphe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.%20Kurt\01.%20Call%20center%20Kurt\Enqu&#234;te%20soci&#233;tale\Report%20de%20soin\2024\evol%20report%20type%20soins%20par%20cat&#233;gorie%20(genre,%20age,%20sexe)%20graphe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.%20Kurt\01.%20Call%20center%20Kurt\Enqu&#234;te%20soci&#233;tale\Report%20de%20soin\2024\evol%20report%20type%20soins%20par%20cat&#233;gorie%20(genre,%20age,%20sexe)%20graphe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.%20Kurt\01.%20Call%20center%20Kurt\Enqu&#234;te%20soci&#233;tale\Report%20de%20soin\2024\evol%20report%20type%20soins%20par%20cat&#233;gorie%20(genre,%20age,%20sexe)%20graphe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.%20Kurt\01.%20Call%20center%20Kurt\Enqu&#234;te%20soci&#233;tale\Report%20de%20soin\2024\evol%20report%20type%20soins%20par%20cat&#233;gorie%20(genre,%20age,%20sexe)%20graph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.%20Kurt\01.%20Call%20center%20Kurt\Enqu&#234;te%20soci&#233;tale\Report%20de%20soin\2024\evol%20report%20type%20soins%20par%20cat&#233;gorie%20(genre,%20age,%20sexe)%20graph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.%20Kurt\01.%20Call%20center%20Kurt\Enqu&#234;te%20soci&#233;tale\Report%20de%20soin\2024\evol%20report%20type%20soins%20par%20cat&#233;gorie%20(genre,%20age,%20sexe)%20graph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.%20Kurt\01.%20Call%20center%20Kurt\Enqu&#234;te%20soci&#233;tale\Report%20de%20soin\2024\evol%20report%20type%20soins%20par%20cat&#233;gorie%20(genre,%20age,%20sexe)%20graph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.%20Kurt\01.%20Call%20center%20Kurt\Enqu&#234;te%20soci&#233;tale\Report%20de%20soin\2024\evol%20report%20type%20soins%20par%20cat&#233;gorie%20(genre,%20age,%20sexe)%20graph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.%20Kurt\01.%20Call%20center%20Kurt\Enqu&#234;te%20soci&#233;tale\Report%20de%20soin\2024\evol%20report%20type%20soins%20par%20cat&#233;gorie%20(genre,%20age,%20sexe)%20graph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.%20Kurt\01.%20Call%20center%20Kurt\Enqu&#234;te%20soci&#233;tale\Report%20de%20soin\2024\evol%20report%20type%20soins%20par%20cat&#233;gorie%20(genre,%20age,%20sexe)%20graph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.%20Kurt\01.%20Call%20center%20Kurt\Enqu&#234;te%20soci&#233;tale\Report%20de%20soin\2024\evol%20report%20type%20soins%20par%20cat&#233;gorie%20(genre,%20age,%20sexe)%20graph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'evol glob'!$B$3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tint val="4300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tint val="43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tint val="43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'evol glob'!$A$4:$A$9</c:f>
              <c:strCache>
                <c:ptCount val="6"/>
                <c:pt idx="0">
                  <c:v>dentiste</c:v>
                </c:pt>
                <c:pt idx="1">
                  <c:v>ophtalmologie</c:v>
                </c:pt>
                <c:pt idx="2">
                  <c:v>santé mentale</c:v>
                </c:pt>
                <c:pt idx="3">
                  <c:v>spécialiste</c:v>
                </c:pt>
                <c:pt idx="4">
                  <c:v>généraliste</c:v>
                </c:pt>
                <c:pt idx="5">
                  <c:v>médicaments</c:v>
                </c:pt>
              </c:strCache>
            </c:strRef>
          </c:cat>
          <c:val>
            <c:numRef>
              <c:f>'evol glob'!$B$4:$B$9</c:f>
              <c:numCache>
                <c:formatCode>0%</c:formatCode>
                <c:ptCount val="6"/>
                <c:pt idx="0">
                  <c:v>0.20400000000000001</c:v>
                </c:pt>
                <c:pt idx="1">
                  <c:v>0.156</c:v>
                </c:pt>
                <c:pt idx="2">
                  <c:v>0.10100000000000001</c:v>
                </c:pt>
                <c:pt idx="3">
                  <c:v>0.14200000000000002</c:v>
                </c:pt>
                <c:pt idx="4">
                  <c:v>0.09</c:v>
                </c:pt>
                <c:pt idx="5">
                  <c:v>0.129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19-48DE-842F-2F35785B14BB}"/>
            </c:ext>
          </c:extLst>
        </c:ser>
        <c:ser>
          <c:idx val="1"/>
          <c:order val="1"/>
          <c:tx>
            <c:strRef>
              <c:f>'evol glob'!$C$3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600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tint val="5600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tint val="56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tint val="56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'evol glob'!$A$4:$A$9</c:f>
              <c:strCache>
                <c:ptCount val="6"/>
                <c:pt idx="0">
                  <c:v>dentiste</c:v>
                </c:pt>
                <c:pt idx="1">
                  <c:v>ophtalmologie</c:v>
                </c:pt>
                <c:pt idx="2">
                  <c:v>santé mentale</c:v>
                </c:pt>
                <c:pt idx="3">
                  <c:v>spécialiste</c:v>
                </c:pt>
                <c:pt idx="4">
                  <c:v>généraliste</c:v>
                </c:pt>
                <c:pt idx="5">
                  <c:v>médicaments</c:v>
                </c:pt>
              </c:strCache>
            </c:strRef>
          </c:cat>
          <c:val>
            <c:numRef>
              <c:f>'evol glob'!$C$4:$C$9</c:f>
              <c:numCache>
                <c:formatCode>0%</c:formatCode>
                <c:ptCount val="6"/>
                <c:pt idx="0">
                  <c:v>0.186</c:v>
                </c:pt>
                <c:pt idx="1">
                  <c:v>0.151</c:v>
                </c:pt>
                <c:pt idx="2">
                  <c:v>8.8999999999999996E-2</c:v>
                </c:pt>
                <c:pt idx="3">
                  <c:v>0.13900000000000001</c:v>
                </c:pt>
                <c:pt idx="4">
                  <c:v>8.3999999999999991E-2</c:v>
                </c:pt>
                <c:pt idx="5">
                  <c:v>0.11299999999999999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19-48DE-842F-2F35785B14BB}"/>
            </c:ext>
          </c:extLst>
        </c:ser>
        <c:ser>
          <c:idx val="2"/>
          <c:order val="2"/>
          <c:tx>
            <c:strRef>
              <c:f>'evol glob'!$D$3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900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tint val="6900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tint val="69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tint val="69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'evol glob'!$A$4:$A$9</c:f>
              <c:strCache>
                <c:ptCount val="6"/>
                <c:pt idx="0">
                  <c:v>dentiste</c:v>
                </c:pt>
                <c:pt idx="1">
                  <c:v>ophtalmologie</c:v>
                </c:pt>
                <c:pt idx="2">
                  <c:v>santé mentale</c:v>
                </c:pt>
                <c:pt idx="3">
                  <c:v>spécialiste</c:v>
                </c:pt>
                <c:pt idx="4">
                  <c:v>généraliste</c:v>
                </c:pt>
                <c:pt idx="5">
                  <c:v>médicaments</c:v>
                </c:pt>
              </c:strCache>
            </c:strRef>
          </c:cat>
          <c:val>
            <c:numRef>
              <c:f>'evol glob'!$D$4:$D$9</c:f>
              <c:numCache>
                <c:formatCode>0%</c:formatCode>
                <c:ptCount val="6"/>
                <c:pt idx="0">
                  <c:v>0.22899999999999998</c:v>
                </c:pt>
                <c:pt idx="1">
                  <c:v>0.192</c:v>
                </c:pt>
                <c:pt idx="2">
                  <c:v>0.13200000000000001</c:v>
                </c:pt>
                <c:pt idx="3">
                  <c:v>0.17499999999999999</c:v>
                </c:pt>
                <c:pt idx="4">
                  <c:v>0.11499999999999999</c:v>
                </c:pt>
                <c:pt idx="5">
                  <c:v>0.14100000000000001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19-48DE-842F-2F35785B14BB}"/>
            </c:ext>
          </c:extLst>
        </c:ser>
        <c:ser>
          <c:idx val="3"/>
          <c:order val="3"/>
          <c:tx>
            <c:strRef>
              <c:f>'evol glob'!$E$3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8100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tint val="8100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tint val="81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tint val="81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'evol glob'!$A$4:$A$9</c:f>
              <c:strCache>
                <c:ptCount val="6"/>
                <c:pt idx="0">
                  <c:v>dentiste</c:v>
                </c:pt>
                <c:pt idx="1">
                  <c:v>ophtalmologie</c:v>
                </c:pt>
                <c:pt idx="2">
                  <c:v>santé mentale</c:v>
                </c:pt>
                <c:pt idx="3">
                  <c:v>spécialiste</c:v>
                </c:pt>
                <c:pt idx="4">
                  <c:v>généraliste</c:v>
                </c:pt>
                <c:pt idx="5">
                  <c:v>médicaments</c:v>
                </c:pt>
              </c:strCache>
            </c:strRef>
          </c:cat>
          <c:val>
            <c:numRef>
              <c:f>'evol glob'!$E$4:$E$9</c:f>
              <c:numCache>
                <c:formatCode>0%</c:formatCode>
                <c:ptCount val="6"/>
                <c:pt idx="0">
                  <c:v>0.246</c:v>
                </c:pt>
                <c:pt idx="1">
                  <c:v>0.22</c:v>
                </c:pt>
                <c:pt idx="2">
                  <c:v>0.153</c:v>
                </c:pt>
                <c:pt idx="3">
                  <c:v>0.23</c:v>
                </c:pt>
                <c:pt idx="4">
                  <c:v>0.14300000000000002</c:v>
                </c:pt>
                <c:pt idx="5">
                  <c:v>0.17100000000000001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19-48DE-842F-2F35785B14BB}"/>
            </c:ext>
          </c:extLst>
        </c:ser>
        <c:ser>
          <c:idx val="4"/>
          <c:order val="4"/>
          <c:tx>
            <c:strRef>
              <c:f>'evol glob'!$F$3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tint val="9400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tint val="94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tint val="94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'evol glob'!$A$4:$A$9</c:f>
              <c:strCache>
                <c:ptCount val="6"/>
                <c:pt idx="0">
                  <c:v>dentiste</c:v>
                </c:pt>
                <c:pt idx="1">
                  <c:v>ophtalmologie</c:v>
                </c:pt>
                <c:pt idx="2">
                  <c:v>santé mentale</c:v>
                </c:pt>
                <c:pt idx="3">
                  <c:v>spécialiste</c:v>
                </c:pt>
                <c:pt idx="4">
                  <c:v>généraliste</c:v>
                </c:pt>
                <c:pt idx="5">
                  <c:v>médicaments</c:v>
                </c:pt>
              </c:strCache>
            </c:strRef>
          </c:cat>
          <c:val>
            <c:numRef>
              <c:f>'evol glob'!$F$4:$F$9</c:f>
              <c:numCache>
                <c:formatCode>0%</c:formatCode>
                <c:ptCount val="6"/>
                <c:pt idx="0">
                  <c:v>0.27300000000000002</c:v>
                </c:pt>
                <c:pt idx="1">
                  <c:v>0.22399999999999998</c:v>
                </c:pt>
                <c:pt idx="2">
                  <c:v>0.17399999999999999</c:v>
                </c:pt>
                <c:pt idx="3">
                  <c:v>0.254</c:v>
                </c:pt>
                <c:pt idx="4">
                  <c:v>0.16199999999999998</c:v>
                </c:pt>
                <c:pt idx="5">
                  <c:v>0.215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19-48DE-842F-2F35785B14BB}"/>
            </c:ext>
          </c:extLst>
        </c:ser>
        <c:ser>
          <c:idx val="5"/>
          <c:order val="5"/>
          <c:tx>
            <c:strRef>
              <c:f>'evol glob'!$G$3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9300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shade val="9300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shade val="93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3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'evol glob'!$A$4:$A$9</c:f>
              <c:strCache>
                <c:ptCount val="6"/>
                <c:pt idx="0">
                  <c:v>dentiste</c:v>
                </c:pt>
                <c:pt idx="1">
                  <c:v>ophtalmologie</c:v>
                </c:pt>
                <c:pt idx="2">
                  <c:v>santé mentale</c:v>
                </c:pt>
                <c:pt idx="3">
                  <c:v>spécialiste</c:v>
                </c:pt>
                <c:pt idx="4">
                  <c:v>généraliste</c:v>
                </c:pt>
                <c:pt idx="5">
                  <c:v>médicaments</c:v>
                </c:pt>
              </c:strCache>
            </c:strRef>
          </c:cat>
          <c:val>
            <c:numRef>
              <c:f>'evol glob'!$G$4:$G$9</c:f>
              <c:numCache>
                <c:formatCode>0%</c:formatCode>
                <c:ptCount val="6"/>
                <c:pt idx="0">
                  <c:v>0.26600000000000001</c:v>
                </c:pt>
                <c:pt idx="1">
                  <c:v>0.21299999999999999</c:v>
                </c:pt>
                <c:pt idx="2">
                  <c:v>0.17899999999999999</c:v>
                </c:pt>
                <c:pt idx="3">
                  <c:v>0.22900000000000001</c:v>
                </c:pt>
                <c:pt idx="4">
                  <c:v>0.14199999999999999</c:v>
                </c:pt>
                <c:pt idx="5">
                  <c:v>0.192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819-48DE-842F-2F35785B14BB}"/>
            </c:ext>
          </c:extLst>
        </c:ser>
        <c:ser>
          <c:idx val="6"/>
          <c:order val="6"/>
          <c:tx>
            <c:strRef>
              <c:f>'evol glob'!$H$3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8000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shade val="8000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shade val="8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8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'evol glob'!$A$4:$A$9</c:f>
              <c:strCache>
                <c:ptCount val="6"/>
                <c:pt idx="0">
                  <c:v>dentiste</c:v>
                </c:pt>
                <c:pt idx="1">
                  <c:v>ophtalmologie</c:v>
                </c:pt>
                <c:pt idx="2">
                  <c:v>santé mentale</c:v>
                </c:pt>
                <c:pt idx="3">
                  <c:v>spécialiste</c:v>
                </c:pt>
                <c:pt idx="4">
                  <c:v>généraliste</c:v>
                </c:pt>
                <c:pt idx="5">
                  <c:v>médicaments</c:v>
                </c:pt>
              </c:strCache>
            </c:strRef>
          </c:cat>
          <c:val>
            <c:numRef>
              <c:f>'evol glob'!$H$4:$H$9</c:f>
              <c:numCache>
                <c:formatCode>0%</c:formatCode>
                <c:ptCount val="6"/>
                <c:pt idx="0">
                  <c:v>0.27400000000000002</c:v>
                </c:pt>
                <c:pt idx="1">
                  <c:v>0.219</c:v>
                </c:pt>
                <c:pt idx="2">
                  <c:v>0.191</c:v>
                </c:pt>
                <c:pt idx="3">
                  <c:v>0.24399999999999999</c:v>
                </c:pt>
                <c:pt idx="4">
                  <c:v>0.127</c:v>
                </c:pt>
                <c:pt idx="5">
                  <c:v>0.186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819-48DE-842F-2F35785B14BB}"/>
            </c:ext>
          </c:extLst>
        </c:ser>
        <c:ser>
          <c:idx val="7"/>
          <c:order val="7"/>
          <c:tx>
            <c:strRef>
              <c:f>'evol glob'!$I$3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6800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shade val="6800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shade val="68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68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'evol glob'!$A$4:$A$9</c:f>
              <c:strCache>
                <c:ptCount val="6"/>
                <c:pt idx="0">
                  <c:v>dentiste</c:v>
                </c:pt>
                <c:pt idx="1">
                  <c:v>ophtalmologie</c:v>
                </c:pt>
                <c:pt idx="2">
                  <c:v>santé mentale</c:v>
                </c:pt>
                <c:pt idx="3">
                  <c:v>spécialiste</c:v>
                </c:pt>
                <c:pt idx="4">
                  <c:v>généraliste</c:v>
                </c:pt>
                <c:pt idx="5">
                  <c:v>médicaments</c:v>
                </c:pt>
              </c:strCache>
            </c:strRef>
          </c:cat>
          <c:val>
            <c:numRef>
              <c:f>'evol glob'!$I$4:$I$9</c:f>
              <c:numCache>
                <c:formatCode>0%</c:formatCode>
                <c:ptCount val="6"/>
                <c:pt idx="0">
                  <c:v>0.248</c:v>
                </c:pt>
                <c:pt idx="1">
                  <c:v>0.19800000000000001</c:v>
                </c:pt>
                <c:pt idx="2">
                  <c:v>0.19</c:v>
                </c:pt>
                <c:pt idx="3">
                  <c:v>0.21300000000000002</c:v>
                </c:pt>
                <c:pt idx="4">
                  <c:v>0.13799999999999998</c:v>
                </c:pt>
                <c:pt idx="5">
                  <c:v>0.192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819-48DE-842F-2F35785B14BB}"/>
            </c:ext>
          </c:extLst>
        </c:ser>
        <c:ser>
          <c:idx val="8"/>
          <c:order val="8"/>
          <c:tx>
            <c:strRef>
              <c:f>'evol glob'!$J$3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500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shade val="5500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shade val="55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55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'evol glob'!$A$4:$A$9</c:f>
              <c:strCache>
                <c:ptCount val="6"/>
                <c:pt idx="0">
                  <c:v>dentiste</c:v>
                </c:pt>
                <c:pt idx="1">
                  <c:v>ophtalmologie</c:v>
                </c:pt>
                <c:pt idx="2">
                  <c:v>santé mentale</c:v>
                </c:pt>
                <c:pt idx="3">
                  <c:v>spécialiste</c:v>
                </c:pt>
                <c:pt idx="4">
                  <c:v>généraliste</c:v>
                </c:pt>
                <c:pt idx="5">
                  <c:v>médicaments</c:v>
                </c:pt>
              </c:strCache>
            </c:strRef>
          </c:cat>
          <c:val>
            <c:numRef>
              <c:f>'evol glob'!$J$4:$J$9</c:f>
              <c:numCache>
                <c:formatCode>0%</c:formatCode>
                <c:ptCount val="6"/>
                <c:pt idx="0">
                  <c:v>0.25</c:v>
                </c:pt>
                <c:pt idx="1">
                  <c:v>0.21800000000000003</c:v>
                </c:pt>
                <c:pt idx="2">
                  <c:v>0.16799999999999998</c:v>
                </c:pt>
                <c:pt idx="3">
                  <c:v>0.22799999999999998</c:v>
                </c:pt>
                <c:pt idx="4">
                  <c:v>0.122</c:v>
                </c:pt>
                <c:pt idx="5">
                  <c:v>0.19600000000000001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819-48DE-842F-2F35785B14BB}"/>
            </c:ext>
          </c:extLst>
        </c:ser>
        <c:ser>
          <c:idx val="9"/>
          <c:order val="9"/>
          <c:tx>
            <c:strRef>
              <c:f>'evol glob'!$K$3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4200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shade val="4200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shade val="42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42000"/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1.2889366272824958E-2"/>
                  <c:y val="7.28265712619468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819-48DE-842F-2F35785B14BB}"/>
                </c:ext>
              </c:extLst>
            </c:dLbl>
            <c:dLbl>
              <c:idx val="1"/>
              <c:layout>
                <c:manualLayout>
                  <c:x val="1.2889366272824958E-2"/>
                  <c:y val="-3.337845957091238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819-48DE-842F-2F35785B14BB}"/>
                </c:ext>
              </c:extLst>
            </c:dLbl>
            <c:dLbl>
              <c:idx val="3"/>
              <c:layout>
                <c:manualLayout>
                  <c:x val="1.0741138560687433E-2"/>
                  <c:y val="7.28265712619468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819-48DE-842F-2F35785B14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'evol glob'!$A$4:$A$9</c:f>
              <c:strCache>
                <c:ptCount val="6"/>
                <c:pt idx="0">
                  <c:v>dentiste</c:v>
                </c:pt>
                <c:pt idx="1">
                  <c:v>ophtalmologie</c:v>
                </c:pt>
                <c:pt idx="2">
                  <c:v>santé mentale</c:v>
                </c:pt>
                <c:pt idx="3">
                  <c:v>spécialiste</c:v>
                </c:pt>
                <c:pt idx="4">
                  <c:v>généraliste</c:v>
                </c:pt>
                <c:pt idx="5">
                  <c:v>médicaments</c:v>
                </c:pt>
              </c:strCache>
            </c:strRef>
          </c:cat>
          <c:val>
            <c:numRef>
              <c:f>'evol glob'!$K$4:$K$9</c:f>
              <c:numCache>
                <c:formatCode>0%</c:formatCode>
                <c:ptCount val="6"/>
                <c:pt idx="0">
                  <c:v>0.22500000000000001</c:v>
                </c:pt>
                <c:pt idx="1">
                  <c:v>0.19800000000000001</c:v>
                </c:pt>
                <c:pt idx="2">
                  <c:v>0.16300000000000001</c:v>
                </c:pt>
                <c:pt idx="3">
                  <c:v>0.17899999999999999</c:v>
                </c:pt>
                <c:pt idx="4">
                  <c:v>8.900000000000001E-2</c:v>
                </c:pt>
                <c:pt idx="5">
                  <c:v>0.14599999999999999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819-48DE-842F-2F35785B14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157456800"/>
        <c:axId val="1157451808"/>
      </c:barChart>
      <c:catAx>
        <c:axId val="115745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57451808"/>
        <c:crosses val="autoZero"/>
        <c:auto val="1"/>
        <c:lblAlgn val="ctr"/>
        <c:lblOffset val="100"/>
        <c:noMultiLvlLbl val="0"/>
      </c:catAx>
      <c:valAx>
        <c:axId val="115745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57456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039370078740162E-2"/>
          <c:y val="5.086705202312139E-2"/>
          <c:w val="0.88396062992125979"/>
          <c:h val="0.736076828546720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GS!$L$12</c:f>
              <c:strCache>
                <c:ptCount val="1"/>
                <c:pt idx="0">
                  <c:v>GS1-2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GS!$M$11:$R$11</c:f>
              <c:strCache>
                <c:ptCount val="6"/>
                <c:pt idx="0">
                  <c:v>dentiste</c:v>
                </c:pt>
                <c:pt idx="1">
                  <c:v>ophtalmo</c:v>
                </c:pt>
                <c:pt idx="2">
                  <c:v>psy</c:v>
                </c:pt>
                <c:pt idx="3">
                  <c:v>spécialiste</c:v>
                </c:pt>
                <c:pt idx="4">
                  <c:v>généraliste</c:v>
                </c:pt>
                <c:pt idx="5">
                  <c:v>médicaments</c:v>
                </c:pt>
              </c:strCache>
            </c:strRef>
          </c:cat>
          <c:val>
            <c:numRef>
              <c:f>GS!$M$12:$R$12</c:f>
              <c:numCache>
                <c:formatCode>0</c:formatCode>
                <c:ptCount val="6"/>
                <c:pt idx="0">
                  <c:v>-4.0999999999999996</c:v>
                </c:pt>
                <c:pt idx="1">
                  <c:v>-3.6000000000000005</c:v>
                </c:pt>
                <c:pt idx="2">
                  <c:v>3.8000000000000007</c:v>
                </c:pt>
                <c:pt idx="3">
                  <c:v>0.30000000000000027</c:v>
                </c:pt>
                <c:pt idx="4">
                  <c:v>-1.6</c:v>
                </c:pt>
                <c:pt idx="5">
                  <c:v>-4.5999999999999996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0E-4CCD-ACFF-79FE3870E387}"/>
            </c:ext>
          </c:extLst>
        </c:ser>
        <c:ser>
          <c:idx val="1"/>
          <c:order val="1"/>
          <c:tx>
            <c:strRef>
              <c:f>GS!$L$13</c:f>
              <c:strCache>
                <c:ptCount val="1"/>
                <c:pt idx="0">
                  <c:v>GS3-4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2.777777777777676E-3"/>
                  <c:y val="3.69945837695144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0E-4CCD-ACFF-79FE3870E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GS!$M$11:$R$11</c:f>
              <c:strCache>
                <c:ptCount val="6"/>
                <c:pt idx="0">
                  <c:v>dentiste</c:v>
                </c:pt>
                <c:pt idx="1">
                  <c:v>ophtalmo</c:v>
                </c:pt>
                <c:pt idx="2">
                  <c:v>psy</c:v>
                </c:pt>
                <c:pt idx="3">
                  <c:v>spécialiste</c:v>
                </c:pt>
                <c:pt idx="4">
                  <c:v>généraliste</c:v>
                </c:pt>
                <c:pt idx="5">
                  <c:v>médicaments</c:v>
                </c:pt>
              </c:strCache>
            </c:strRef>
          </c:cat>
          <c:val>
            <c:numRef>
              <c:f>GS!$M$13:$R$13</c:f>
              <c:numCache>
                <c:formatCode>0</c:formatCode>
                <c:ptCount val="6"/>
                <c:pt idx="0">
                  <c:v>3.8000000000000034</c:v>
                </c:pt>
                <c:pt idx="1">
                  <c:v>8.7000000000000011</c:v>
                </c:pt>
                <c:pt idx="2">
                  <c:v>6.7999999999999989</c:v>
                </c:pt>
                <c:pt idx="3">
                  <c:v>5.4999999999999982</c:v>
                </c:pt>
                <c:pt idx="4">
                  <c:v>2.1000000000000005</c:v>
                </c:pt>
                <c:pt idx="5">
                  <c:v>-0.39999999999999897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0E-4CCD-ACFF-79FE3870E387}"/>
            </c:ext>
          </c:extLst>
        </c:ser>
        <c:ser>
          <c:idx val="2"/>
          <c:order val="2"/>
          <c:tx>
            <c:strRef>
              <c:f>GS!$L$14</c:f>
              <c:strCache>
                <c:ptCount val="1"/>
                <c:pt idx="0">
                  <c:v>GS5-6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GS!$M$11:$R$11</c:f>
              <c:strCache>
                <c:ptCount val="6"/>
                <c:pt idx="0">
                  <c:v>dentiste</c:v>
                </c:pt>
                <c:pt idx="1">
                  <c:v>ophtalmo</c:v>
                </c:pt>
                <c:pt idx="2">
                  <c:v>psy</c:v>
                </c:pt>
                <c:pt idx="3">
                  <c:v>spécialiste</c:v>
                </c:pt>
                <c:pt idx="4">
                  <c:v>généraliste</c:v>
                </c:pt>
                <c:pt idx="5">
                  <c:v>médicaments</c:v>
                </c:pt>
              </c:strCache>
            </c:strRef>
          </c:cat>
          <c:val>
            <c:numRef>
              <c:f>GS!$M$14:$R$14</c:f>
              <c:numCache>
                <c:formatCode>0</c:formatCode>
                <c:ptCount val="6"/>
                <c:pt idx="0">
                  <c:v>8.3000000000000025</c:v>
                </c:pt>
                <c:pt idx="1">
                  <c:v>6.2</c:v>
                </c:pt>
                <c:pt idx="2">
                  <c:v>5.8</c:v>
                </c:pt>
                <c:pt idx="3">
                  <c:v>8.3000000000000025</c:v>
                </c:pt>
                <c:pt idx="4">
                  <c:v>-1.100000000000001</c:v>
                </c:pt>
                <c:pt idx="5">
                  <c:v>5.4999999999999991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0E-4CCD-ACFF-79FE3870E387}"/>
            </c:ext>
          </c:extLst>
        </c:ser>
        <c:ser>
          <c:idx val="3"/>
          <c:order val="3"/>
          <c:tx>
            <c:strRef>
              <c:f>GS!$L$15</c:f>
              <c:strCache>
                <c:ptCount val="1"/>
                <c:pt idx="0">
                  <c:v>GS7-8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5.5555555555555558E-3"/>
                  <c:y val="3.23703063128670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F0E-4CCD-ACFF-79FE3870E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GS!$M$11:$R$11</c:f>
              <c:strCache>
                <c:ptCount val="6"/>
                <c:pt idx="0">
                  <c:v>dentiste</c:v>
                </c:pt>
                <c:pt idx="1">
                  <c:v>ophtalmo</c:v>
                </c:pt>
                <c:pt idx="2">
                  <c:v>psy</c:v>
                </c:pt>
                <c:pt idx="3">
                  <c:v>spécialiste</c:v>
                </c:pt>
                <c:pt idx="4">
                  <c:v>généraliste</c:v>
                </c:pt>
                <c:pt idx="5">
                  <c:v>médicaments</c:v>
                </c:pt>
              </c:strCache>
            </c:strRef>
          </c:cat>
          <c:val>
            <c:numRef>
              <c:f>GS!$M$15:$R$15</c:f>
              <c:numCache>
                <c:formatCode>0</c:formatCode>
                <c:ptCount val="6"/>
                <c:pt idx="0">
                  <c:v>0.30000000000000582</c:v>
                </c:pt>
                <c:pt idx="1">
                  <c:v>5.2999999999999989</c:v>
                </c:pt>
                <c:pt idx="2">
                  <c:v>8.3000000000000025</c:v>
                </c:pt>
                <c:pt idx="3">
                  <c:v>0.40000000000000036</c:v>
                </c:pt>
                <c:pt idx="4">
                  <c:v>-0.20000000000000018</c:v>
                </c:pt>
                <c:pt idx="5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F0E-4CCD-ACFF-79FE3870E3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60142271"/>
        <c:axId val="1560141023"/>
      </c:barChart>
      <c:catAx>
        <c:axId val="1560142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60141023"/>
        <c:crosses val="autoZero"/>
        <c:auto val="1"/>
        <c:lblAlgn val="ctr"/>
        <c:lblOffset val="100"/>
        <c:noMultiLvlLbl val="0"/>
      </c:catAx>
      <c:valAx>
        <c:axId val="1560141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60142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39663206412422E-2"/>
          <c:y val="4.400785309990525E-2"/>
          <c:w val="0.92913278009696798"/>
          <c:h val="0.82059448718722994"/>
        </c:manualLayout>
      </c:layout>
      <c:lineChart>
        <c:grouping val="standard"/>
        <c:varyColors val="0"/>
        <c:ser>
          <c:idx val="0"/>
          <c:order val="0"/>
          <c:tx>
            <c:strRef>
              <c:f>Prof!$B$28</c:f>
              <c:strCache>
                <c:ptCount val="1"/>
                <c:pt idx="0">
                  <c:v>actifs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C9-4EE1-995A-183778D2F72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C9-4EE1-995A-183778D2F72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C9-4EE1-995A-183778D2F725}"/>
                </c:ext>
              </c:extLst>
            </c:dLbl>
            <c:dLbl>
              <c:idx val="4"/>
              <c:layout>
                <c:manualLayout>
                  <c:x val="-3.5529207104925839E-2"/>
                  <c:y val="-3.02898564156053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C9-4EE1-995A-183778D2F72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C9-4EE1-995A-183778D2F72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C9-4EE1-995A-183778D2F72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1C9-4EE1-995A-183778D2F725}"/>
                </c:ext>
              </c:extLst>
            </c:dLbl>
            <c:dLbl>
              <c:idx val="8"/>
              <c:layout>
                <c:manualLayout>
                  <c:x val="-5.6097784288593536E-3"/>
                  <c:y val="3.99818802880168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1C9-4EE1-995A-183778D2F725}"/>
                </c:ext>
              </c:extLst>
            </c:dLbl>
            <c:dLbl>
              <c:idx val="9"/>
              <c:layout>
                <c:manualLayout>
                  <c:x val="-2.3878227430873637E-2"/>
                  <c:y val="-2.31565538060242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1C9-4EE1-995A-183778D2F7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Prof!$C$27:$L$27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Prof!$C$28:$L$28</c:f>
              <c:numCache>
                <c:formatCode>0%</c:formatCode>
                <c:ptCount val="10"/>
                <c:pt idx="0">
                  <c:v>0.33300000000000002</c:v>
                </c:pt>
                <c:pt idx="1">
                  <c:v>0.32200000000000001</c:v>
                </c:pt>
                <c:pt idx="2">
                  <c:v>0.308</c:v>
                </c:pt>
                <c:pt idx="3">
                  <c:v>0.34100000000000003</c:v>
                </c:pt>
                <c:pt idx="4">
                  <c:v>0.44400000000000001</c:v>
                </c:pt>
                <c:pt idx="5">
                  <c:v>0.36599999999999999</c:v>
                </c:pt>
                <c:pt idx="6">
                  <c:v>0.438</c:v>
                </c:pt>
                <c:pt idx="7">
                  <c:v>0.38500000000000001</c:v>
                </c:pt>
                <c:pt idx="8">
                  <c:v>0.36399999999999999</c:v>
                </c:pt>
                <c:pt idx="9">
                  <c:v>0.32700000000000001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1C9-4EE1-995A-183778D2F725}"/>
            </c:ext>
          </c:extLst>
        </c:ser>
        <c:ser>
          <c:idx val="1"/>
          <c:order val="1"/>
          <c:tx>
            <c:strRef>
              <c:f>Prof!$B$29</c:f>
              <c:strCache>
                <c:ptCount val="1"/>
                <c:pt idx="0">
                  <c:v>chômeurs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7184363734637885E-2"/>
                  <c:y val="2.27633735680447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1C9-4EE1-995A-183778D2F72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1C9-4EE1-995A-183778D2F72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1C9-4EE1-995A-183778D2F72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1C9-4EE1-995A-183778D2F72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1C9-4EE1-995A-183778D2F72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1C9-4EE1-995A-183778D2F72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1C9-4EE1-995A-183778D2F7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Prof!$C$27:$L$27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Prof!$C$29:$L$29</c:f>
              <c:numCache>
                <c:formatCode>0%</c:formatCode>
                <c:ptCount val="10"/>
                <c:pt idx="0">
                  <c:v>0.53700000000000003</c:v>
                </c:pt>
                <c:pt idx="1">
                  <c:v>0.48299999999999998</c:v>
                </c:pt>
                <c:pt idx="2">
                  <c:v>0.50900000000000001</c:v>
                </c:pt>
                <c:pt idx="3">
                  <c:v>0.502</c:v>
                </c:pt>
                <c:pt idx="4">
                  <c:v>0.60299999999999998</c:v>
                </c:pt>
                <c:pt idx="5">
                  <c:v>0.59699999999999998</c:v>
                </c:pt>
                <c:pt idx="6">
                  <c:v>0.61599999999999999</c:v>
                </c:pt>
                <c:pt idx="7">
                  <c:v>0.53300000000000003</c:v>
                </c:pt>
                <c:pt idx="8">
                  <c:v>0.63200000000000001</c:v>
                </c:pt>
                <c:pt idx="9">
                  <c:v>0.57499999999999996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E1C9-4EE1-995A-183778D2F725}"/>
            </c:ext>
          </c:extLst>
        </c:ser>
        <c:ser>
          <c:idx val="2"/>
          <c:order val="2"/>
          <c:tx>
            <c:strRef>
              <c:f>Prof!$B$30</c:f>
              <c:strCache>
                <c:ptCount val="1"/>
                <c:pt idx="0">
                  <c:v>pensionnés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1C9-4EE1-995A-183778D2F72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1C9-4EE1-995A-183778D2F72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1C9-4EE1-995A-183778D2F725}"/>
                </c:ext>
              </c:extLst>
            </c:dLbl>
            <c:dLbl>
              <c:idx val="4"/>
              <c:layout>
                <c:manualLayout>
                  <c:x val="-3.0232558139534883E-2"/>
                  <c:y val="3.5666513047905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1C9-4EE1-995A-183778D2F72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1C9-4EE1-995A-183778D2F72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1C9-4EE1-995A-183778D2F72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1C9-4EE1-995A-183778D2F725}"/>
                </c:ext>
              </c:extLst>
            </c:dLbl>
            <c:dLbl>
              <c:idx val="8"/>
              <c:layout>
                <c:manualLayout>
                  <c:x val="3.8324790553013336E-3"/>
                  <c:y val="1.27986651290015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1C9-4EE1-995A-183778D2F725}"/>
                </c:ext>
              </c:extLst>
            </c:dLbl>
            <c:dLbl>
              <c:idx val="9"/>
              <c:layout>
                <c:manualLayout>
                  <c:x val="-9.9247390587804424E-3"/>
                  <c:y val="-1.756645977280712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1C9-4EE1-995A-183778D2F7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Prof!$C$27:$L$27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Prof!$C$30:$L$30</c:f>
              <c:numCache>
                <c:formatCode>0%</c:formatCode>
                <c:ptCount val="10"/>
                <c:pt idx="0">
                  <c:v>0.14000000000000001</c:v>
                </c:pt>
                <c:pt idx="1">
                  <c:v>0.21199999999999999</c:v>
                </c:pt>
                <c:pt idx="2">
                  <c:v>0.19600000000000001</c:v>
                </c:pt>
                <c:pt idx="3">
                  <c:v>0.27</c:v>
                </c:pt>
                <c:pt idx="4">
                  <c:v>0.36299999999999999</c:v>
                </c:pt>
                <c:pt idx="5">
                  <c:v>0.32500000000000001</c:v>
                </c:pt>
                <c:pt idx="6">
                  <c:v>0.29099999999999998</c:v>
                </c:pt>
                <c:pt idx="7">
                  <c:v>0.24199999999999999</c:v>
                </c:pt>
                <c:pt idx="8">
                  <c:v>0.38200000000000001</c:v>
                </c:pt>
                <c:pt idx="9">
                  <c:v>0.38800000000000001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E1C9-4EE1-995A-183778D2F725}"/>
            </c:ext>
          </c:extLst>
        </c:ser>
        <c:ser>
          <c:idx val="3"/>
          <c:order val="3"/>
          <c:tx>
            <c:strRef>
              <c:f>Prof!$B$31</c:f>
              <c:strCache>
                <c:ptCount val="1"/>
                <c:pt idx="0">
                  <c:v>étudiants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1C9-4EE1-995A-183778D2F72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1C9-4EE1-995A-183778D2F72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E1C9-4EE1-995A-183778D2F725}"/>
                </c:ext>
              </c:extLst>
            </c:dLbl>
            <c:dLbl>
              <c:idx val="4"/>
              <c:layout>
                <c:manualLayout>
                  <c:x val="-3.0232558139534883E-2"/>
                  <c:y val="-2.496655913353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E1C9-4EE1-995A-183778D2F72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E1C9-4EE1-995A-183778D2F72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E1C9-4EE1-995A-183778D2F72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E1C9-4EE1-995A-183778D2F725}"/>
                </c:ext>
              </c:extLst>
            </c:dLbl>
            <c:dLbl>
              <c:idx val="8"/>
              <c:layout>
                <c:manualLayout>
                  <c:x val="-2.2725683038015625E-2"/>
                  <c:y val="-3.61257941462129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E1C9-4EE1-995A-183778D2F725}"/>
                </c:ext>
              </c:extLst>
            </c:dLbl>
            <c:dLbl>
              <c:idx val="9"/>
              <c:layout>
                <c:manualLayout>
                  <c:x val="-7.6032119021771493E-3"/>
                  <c:y val="-3.04956766254073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E1C9-4EE1-995A-183778D2F7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Prof!$C$27:$L$27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Prof!$C$31:$L$31</c:f>
              <c:numCache>
                <c:formatCode>0%</c:formatCode>
                <c:ptCount val="10"/>
                <c:pt idx="0">
                  <c:v>0.26100000000000001</c:v>
                </c:pt>
                <c:pt idx="1">
                  <c:v>0.187</c:v>
                </c:pt>
                <c:pt idx="2">
                  <c:v>0.29899999999999999</c:v>
                </c:pt>
                <c:pt idx="3">
                  <c:v>0.35499999999999998</c:v>
                </c:pt>
                <c:pt idx="4">
                  <c:v>0.38400000000000001</c:v>
                </c:pt>
                <c:pt idx="5">
                  <c:v>0.38700000000000001</c:v>
                </c:pt>
                <c:pt idx="6">
                  <c:v>0.373</c:v>
                </c:pt>
                <c:pt idx="7">
                  <c:v>0.29499999999999998</c:v>
                </c:pt>
                <c:pt idx="8">
                  <c:v>0.40300000000000002</c:v>
                </c:pt>
                <c:pt idx="9">
                  <c:v>0.42399999999999999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5-E1C9-4EE1-995A-183778D2F725}"/>
            </c:ext>
          </c:extLst>
        </c:ser>
        <c:ser>
          <c:idx val="4"/>
          <c:order val="4"/>
          <c:tx>
            <c:strRef>
              <c:f>Prof!$B$32</c:f>
              <c:strCache>
                <c:ptCount val="1"/>
                <c:pt idx="0">
                  <c:v>incapacités de travail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E1C9-4EE1-995A-183778D2F72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E1C9-4EE1-995A-183778D2F72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E1C9-4EE1-995A-183778D2F72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E1C9-4EE1-995A-183778D2F72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E1C9-4EE1-995A-183778D2F72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E1C9-4EE1-995A-183778D2F7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Prof!$C$27:$L$27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Prof!$C$32:$L$32</c:f>
              <c:numCache>
                <c:formatCode>0%</c:formatCode>
                <c:ptCount val="10"/>
                <c:pt idx="0">
                  <c:v>0.56200000000000006</c:v>
                </c:pt>
                <c:pt idx="1">
                  <c:v>0.51500000000000001</c:v>
                </c:pt>
                <c:pt idx="2">
                  <c:v>0.51900000000000002</c:v>
                </c:pt>
                <c:pt idx="3">
                  <c:v>0.60699999999999998</c:v>
                </c:pt>
                <c:pt idx="4">
                  <c:v>0.77900000000000003</c:v>
                </c:pt>
                <c:pt idx="5">
                  <c:v>0.72199999999999998</c:v>
                </c:pt>
                <c:pt idx="6">
                  <c:v>0.73099999999999998</c:v>
                </c:pt>
                <c:pt idx="7">
                  <c:v>0.66200000000000003</c:v>
                </c:pt>
                <c:pt idx="8">
                  <c:v>0.79400000000000004</c:v>
                </c:pt>
                <c:pt idx="9">
                  <c:v>0.63400000000000001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E1C9-4EE1-995A-183778D2F72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711692399"/>
        <c:axId val="1199814687"/>
      </c:lineChart>
      <c:catAx>
        <c:axId val="1711692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99814687"/>
        <c:crosses val="autoZero"/>
        <c:auto val="1"/>
        <c:lblAlgn val="ctr"/>
        <c:lblOffset val="100"/>
        <c:noMultiLvlLbl val="0"/>
      </c:catAx>
      <c:valAx>
        <c:axId val="1199814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11692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Prof!$B$4</c:f>
              <c:strCache>
                <c:ptCount val="1"/>
                <c:pt idx="0">
                  <c:v>actifs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2.27531285551762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05-4262-9F0D-B3C55126F1A2}"/>
                </c:ext>
              </c:extLst>
            </c:dLbl>
            <c:dLbl>
              <c:idx val="1"/>
              <c:layout>
                <c:manualLayout>
                  <c:x val="0"/>
                  <c:y val="9.10125142207053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05-4262-9F0D-B3C55126F1A2}"/>
                </c:ext>
              </c:extLst>
            </c:dLbl>
            <c:dLbl>
              <c:idx val="4"/>
              <c:layout>
                <c:manualLayout>
                  <c:x val="-5.5555555555555558E-3"/>
                  <c:y val="1.82025028441410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05-4262-9F0D-B3C55126F1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Prof!$C$3:$H$3</c:f>
              <c:strCache>
                <c:ptCount val="6"/>
                <c:pt idx="0">
                  <c:v>dentiste</c:v>
                </c:pt>
                <c:pt idx="1">
                  <c:v>ophtalmo</c:v>
                </c:pt>
                <c:pt idx="2">
                  <c:v>psy</c:v>
                </c:pt>
                <c:pt idx="3">
                  <c:v>spécialiste</c:v>
                </c:pt>
                <c:pt idx="4">
                  <c:v>généraliste</c:v>
                </c:pt>
                <c:pt idx="5">
                  <c:v>médicaments</c:v>
                </c:pt>
              </c:strCache>
            </c:strRef>
          </c:cat>
          <c:val>
            <c:numRef>
              <c:f>Prof!$C$4:$H$4</c:f>
              <c:numCache>
                <c:formatCode>0%</c:formatCode>
                <c:ptCount val="6"/>
                <c:pt idx="0">
                  <c:v>0.18</c:v>
                </c:pt>
                <c:pt idx="1">
                  <c:v>0.13700000000000001</c:v>
                </c:pt>
                <c:pt idx="2">
                  <c:v>0.13900000000000001</c:v>
                </c:pt>
                <c:pt idx="3">
                  <c:v>0.14100000000000001</c:v>
                </c:pt>
                <c:pt idx="4">
                  <c:v>7.2000000000000008E-2</c:v>
                </c:pt>
                <c:pt idx="5">
                  <c:v>8.1000000000000003E-2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05-4262-9F0D-B3C55126F1A2}"/>
            </c:ext>
          </c:extLst>
        </c:ser>
        <c:ser>
          <c:idx val="1"/>
          <c:order val="1"/>
          <c:tx>
            <c:strRef>
              <c:f>Prof!$B$5</c:f>
              <c:strCache>
                <c:ptCount val="1"/>
                <c:pt idx="0">
                  <c:v>chômeurs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777584357842086E-3"/>
                  <c:y val="1.44182925866188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05-4262-9F0D-B3C55126F1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Prof!$C$3:$H$3</c:f>
              <c:strCache>
                <c:ptCount val="6"/>
                <c:pt idx="0">
                  <c:v>dentiste</c:v>
                </c:pt>
                <c:pt idx="1">
                  <c:v>ophtalmo</c:v>
                </c:pt>
                <c:pt idx="2">
                  <c:v>psy</c:v>
                </c:pt>
                <c:pt idx="3">
                  <c:v>spécialiste</c:v>
                </c:pt>
                <c:pt idx="4">
                  <c:v>généraliste</c:v>
                </c:pt>
                <c:pt idx="5">
                  <c:v>médicaments</c:v>
                </c:pt>
              </c:strCache>
            </c:strRef>
          </c:cat>
          <c:val>
            <c:numRef>
              <c:f>Prof!$C$5:$H$5</c:f>
              <c:numCache>
                <c:formatCode>0%</c:formatCode>
                <c:ptCount val="6"/>
                <c:pt idx="0">
                  <c:v>0.41500000000000004</c:v>
                </c:pt>
                <c:pt idx="1">
                  <c:v>0.36</c:v>
                </c:pt>
                <c:pt idx="2">
                  <c:v>0.20700000000000002</c:v>
                </c:pt>
                <c:pt idx="3">
                  <c:v>0.25800000000000001</c:v>
                </c:pt>
                <c:pt idx="4">
                  <c:v>7.9000000000000001E-2</c:v>
                </c:pt>
                <c:pt idx="5">
                  <c:v>0.26100000000000001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D05-4262-9F0D-B3C55126F1A2}"/>
            </c:ext>
          </c:extLst>
        </c:ser>
        <c:ser>
          <c:idx val="2"/>
          <c:order val="2"/>
          <c:tx>
            <c:strRef>
              <c:f>Prof!$B$6</c:f>
              <c:strCache>
                <c:ptCount val="1"/>
                <c:pt idx="0">
                  <c:v>pensionnés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7777777777777779E-3"/>
                  <c:y val="2.27531285551762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05-4262-9F0D-B3C55126F1A2}"/>
                </c:ext>
              </c:extLst>
            </c:dLbl>
            <c:dLbl>
              <c:idx val="2"/>
              <c:layout>
                <c:manualLayout>
                  <c:x val="2.7777777777777267E-3"/>
                  <c:y val="1.36518771331058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05-4262-9F0D-B3C55126F1A2}"/>
                </c:ext>
              </c:extLst>
            </c:dLbl>
            <c:dLbl>
              <c:idx val="3"/>
              <c:layout>
                <c:manualLayout>
                  <c:x val="5.5555555555555558E-3"/>
                  <c:y val="1.36518771331057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D05-4262-9F0D-B3C55126F1A2}"/>
                </c:ext>
              </c:extLst>
            </c:dLbl>
            <c:dLbl>
              <c:idx val="5"/>
              <c:layout>
                <c:manualLayout>
                  <c:x val="5.5555555555556572E-3"/>
                  <c:y val="1.82025028441410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D05-4262-9F0D-B3C55126F1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Prof!$C$3:$H$3</c:f>
              <c:strCache>
                <c:ptCount val="6"/>
                <c:pt idx="0">
                  <c:v>dentiste</c:v>
                </c:pt>
                <c:pt idx="1">
                  <c:v>ophtalmo</c:v>
                </c:pt>
                <c:pt idx="2">
                  <c:v>psy</c:v>
                </c:pt>
                <c:pt idx="3">
                  <c:v>spécialiste</c:v>
                </c:pt>
                <c:pt idx="4">
                  <c:v>généraliste</c:v>
                </c:pt>
                <c:pt idx="5">
                  <c:v>médicaments</c:v>
                </c:pt>
              </c:strCache>
            </c:strRef>
          </c:cat>
          <c:val>
            <c:numRef>
              <c:f>Prof!$C$6:$H$6</c:f>
              <c:numCache>
                <c:formatCode>0%</c:formatCode>
                <c:ptCount val="6"/>
                <c:pt idx="0">
                  <c:v>0.21299999999999999</c:v>
                </c:pt>
                <c:pt idx="1">
                  <c:v>0.189</c:v>
                </c:pt>
                <c:pt idx="2">
                  <c:v>0.10800000000000001</c:v>
                </c:pt>
                <c:pt idx="3">
                  <c:v>0.158</c:v>
                </c:pt>
                <c:pt idx="4">
                  <c:v>0.11199999999999999</c:v>
                </c:pt>
                <c:pt idx="5">
                  <c:v>0.14099999999999999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05-4262-9F0D-B3C55126F1A2}"/>
            </c:ext>
          </c:extLst>
        </c:ser>
        <c:ser>
          <c:idx val="3"/>
          <c:order val="3"/>
          <c:tx>
            <c:strRef>
              <c:f>Prof!$B$7</c:f>
              <c:strCache>
                <c:ptCount val="1"/>
                <c:pt idx="0">
                  <c:v>étudiants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82025028441410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D05-4262-9F0D-B3C55126F1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Prof!$C$3:$H$3</c:f>
              <c:strCache>
                <c:ptCount val="6"/>
                <c:pt idx="0">
                  <c:v>dentiste</c:v>
                </c:pt>
                <c:pt idx="1">
                  <c:v>ophtalmo</c:v>
                </c:pt>
                <c:pt idx="2">
                  <c:v>psy</c:v>
                </c:pt>
                <c:pt idx="3">
                  <c:v>spécialiste</c:v>
                </c:pt>
                <c:pt idx="4">
                  <c:v>généraliste</c:v>
                </c:pt>
                <c:pt idx="5">
                  <c:v>médicaments</c:v>
                </c:pt>
              </c:strCache>
            </c:strRef>
          </c:cat>
          <c:val>
            <c:numRef>
              <c:f>Prof!$C$7:$H$7</c:f>
              <c:numCache>
                <c:formatCode>0%</c:formatCode>
                <c:ptCount val="6"/>
                <c:pt idx="0">
                  <c:v>0.20200000000000001</c:v>
                </c:pt>
                <c:pt idx="1">
                  <c:v>0.20300000000000001</c:v>
                </c:pt>
                <c:pt idx="2">
                  <c:v>0.16200000000000001</c:v>
                </c:pt>
                <c:pt idx="3">
                  <c:v>0.21200000000000002</c:v>
                </c:pt>
                <c:pt idx="4">
                  <c:v>6.0999999999999999E-2</c:v>
                </c:pt>
                <c:pt idx="5">
                  <c:v>0.17799999999999999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D05-4262-9F0D-B3C55126F1A2}"/>
            </c:ext>
          </c:extLst>
        </c:ser>
        <c:ser>
          <c:idx val="4"/>
          <c:order val="4"/>
          <c:tx>
            <c:strRef>
              <c:f>Prof!$B$8</c:f>
              <c:strCache>
                <c:ptCount val="1"/>
                <c:pt idx="0">
                  <c:v>incapacités de travail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2.7777777777778798E-3"/>
                  <c:y val="1.82025028441410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D05-4262-9F0D-B3C55126F1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Prof!$C$3:$H$3</c:f>
              <c:strCache>
                <c:ptCount val="6"/>
                <c:pt idx="0">
                  <c:v>dentiste</c:v>
                </c:pt>
                <c:pt idx="1">
                  <c:v>ophtalmo</c:v>
                </c:pt>
                <c:pt idx="2">
                  <c:v>psy</c:v>
                </c:pt>
                <c:pt idx="3">
                  <c:v>spécialiste</c:v>
                </c:pt>
                <c:pt idx="4">
                  <c:v>généraliste</c:v>
                </c:pt>
                <c:pt idx="5">
                  <c:v>médicaments</c:v>
                </c:pt>
              </c:strCache>
            </c:strRef>
          </c:cat>
          <c:val>
            <c:numRef>
              <c:f>Prof!$C$8:$H$8</c:f>
              <c:numCache>
                <c:formatCode>0%</c:formatCode>
                <c:ptCount val="6"/>
                <c:pt idx="0">
                  <c:v>0.29799999999999999</c:v>
                </c:pt>
                <c:pt idx="1">
                  <c:v>0.35199999999999998</c:v>
                </c:pt>
                <c:pt idx="2">
                  <c:v>0.36699999999999999</c:v>
                </c:pt>
                <c:pt idx="3">
                  <c:v>0.3</c:v>
                </c:pt>
                <c:pt idx="4">
                  <c:v>0.127</c:v>
                </c:pt>
                <c:pt idx="5">
                  <c:v>0.32300000000000001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D05-4262-9F0D-B3C55126F1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82570799"/>
        <c:axId val="1582571279"/>
      </c:barChart>
      <c:catAx>
        <c:axId val="1582570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82571279"/>
        <c:crosses val="autoZero"/>
        <c:auto val="1"/>
        <c:lblAlgn val="ctr"/>
        <c:lblOffset val="100"/>
        <c:noMultiLvlLbl val="0"/>
      </c:catAx>
      <c:valAx>
        <c:axId val="1582571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825707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Prof!$K$11</c:f>
              <c:strCache>
                <c:ptCount val="1"/>
                <c:pt idx="0">
                  <c:v>actifs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Prof!$L$10:$Q$10</c:f>
              <c:strCache>
                <c:ptCount val="6"/>
                <c:pt idx="0">
                  <c:v>dentiste</c:v>
                </c:pt>
                <c:pt idx="1">
                  <c:v>ophtalmo</c:v>
                </c:pt>
                <c:pt idx="2">
                  <c:v>psy</c:v>
                </c:pt>
                <c:pt idx="3">
                  <c:v>spécialiste</c:v>
                </c:pt>
                <c:pt idx="4">
                  <c:v>généraliste</c:v>
                </c:pt>
                <c:pt idx="5">
                  <c:v>médicaments</c:v>
                </c:pt>
              </c:strCache>
            </c:strRef>
          </c:cat>
          <c:val>
            <c:numRef>
              <c:f>Prof!$L$11:$Q$11</c:f>
              <c:numCache>
                <c:formatCode>0</c:formatCode>
                <c:ptCount val="6"/>
                <c:pt idx="0">
                  <c:v>-1.5000000000000013</c:v>
                </c:pt>
                <c:pt idx="1">
                  <c:v>-1.5999999999999988</c:v>
                </c:pt>
                <c:pt idx="2">
                  <c:v>5.3000000000000016</c:v>
                </c:pt>
                <c:pt idx="3">
                  <c:v>0.20000000000000018</c:v>
                </c:pt>
                <c:pt idx="4">
                  <c:v>-1.9999999999999991</c:v>
                </c:pt>
                <c:pt idx="5">
                  <c:v>-4.7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F3-46CF-B01C-3C59073949B9}"/>
            </c:ext>
          </c:extLst>
        </c:ser>
        <c:ser>
          <c:idx val="1"/>
          <c:order val="1"/>
          <c:tx>
            <c:strRef>
              <c:f>Prof!$K$12</c:f>
              <c:strCache>
                <c:ptCount val="1"/>
                <c:pt idx="0">
                  <c:v>chômeurs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Prof!$L$10:$Q$10</c:f>
              <c:strCache>
                <c:ptCount val="6"/>
                <c:pt idx="0">
                  <c:v>dentiste</c:v>
                </c:pt>
                <c:pt idx="1">
                  <c:v>ophtalmo</c:v>
                </c:pt>
                <c:pt idx="2">
                  <c:v>psy</c:v>
                </c:pt>
                <c:pt idx="3">
                  <c:v>spécialiste</c:v>
                </c:pt>
                <c:pt idx="4">
                  <c:v>généraliste</c:v>
                </c:pt>
                <c:pt idx="5">
                  <c:v>médicaments</c:v>
                </c:pt>
              </c:strCache>
            </c:strRef>
          </c:cat>
          <c:val>
            <c:numRef>
              <c:f>Prof!$L$12:$Q$12</c:f>
              <c:numCache>
                <c:formatCode>0</c:formatCode>
                <c:ptCount val="6"/>
                <c:pt idx="0">
                  <c:v>3.0000000000000027</c:v>
                </c:pt>
                <c:pt idx="1">
                  <c:v>7.4999999999999956</c:v>
                </c:pt>
                <c:pt idx="2">
                  <c:v>-3.799999999999998</c:v>
                </c:pt>
                <c:pt idx="3">
                  <c:v>-2.7000000000000024</c:v>
                </c:pt>
                <c:pt idx="4">
                  <c:v>-9.2999999999999989</c:v>
                </c:pt>
                <c:pt idx="5">
                  <c:v>1.3000000000000012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F3-46CF-B01C-3C59073949B9}"/>
            </c:ext>
          </c:extLst>
        </c:ser>
        <c:ser>
          <c:idx val="2"/>
          <c:order val="2"/>
          <c:tx>
            <c:strRef>
              <c:f>Prof!$K$13</c:f>
              <c:strCache>
                <c:ptCount val="1"/>
                <c:pt idx="0">
                  <c:v>pensionnés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Prof!$L$10:$Q$10</c:f>
              <c:strCache>
                <c:ptCount val="6"/>
                <c:pt idx="0">
                  <c:v>dentiste</c:v>
                </c:pt>
                <c:pt idx="1">
                  <c:v>ophtalmo</c:v>
                </c:pt>
                <c:pt idx="2">
                  <c:v>psy</c:v>
                </c:pt>
                <c:pt idx="3">
                  <c:v>spécialiste</c:v>
                </c:pt>
                <c:pt idx="4">
                  <c:v>généraliste</c:v>
                </c:pt>
                <c:pt idx="5">
                  <c:v>médicaments</c:v>
                </c:pt>
              </c:strCache>
            </c:strRef>
          </c:cat>
          <c:val>
            <c:numRef>
              <c:f>Prof!$L$13:$Q$13</c:f>
              <c:numCache>
                <c:formatCode>0</c:formatCode>
                <c:ptCount val="6"/>
                <c:pt idx="0">
                  <c:v>11.899999999999999</c:v>
                </c:pt>
                <c:pt idx="1">
                  <c:v>10.100000000000001</c:v>
                </c:pt>
                <c:pt idx="2">
                  <c:v>7.3000000000000007</c:v>
                </c:pt>
                <c:pt idx="3">
                  <c:v>11.200000000000001</c:v>
                </c:pt>
                <c:pt idx="4">
                  <c:v>7.1999999999999993</c:v>
                </c:pt>
                <c:pt idx="5">
                  <c:v>10.199999999999998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F3-46CF-B01C-3C59073949B9}"/>
            </c:ext>
          </c:extLst>
        </c:ser>
        <c:ser>
          <c:idx val="3"/>
          <c:order val="3"/>
          <c:tx>
            <c:strRef>
              <c:f>Prof!$K$14</c:f>
              <c:strCache>
                <c:ptCount val="1"/>
                <c:pt idx="0">
                  <c:v>étudiants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Prof!$L$10:$Q$10</c:f>
              <c:strCache>
                <c:ptCount val="6"/>
                <c:pt idx="0">
                  <c:v>dentiste</c:v>
                </c:pt>
                <c:pt idx="1">
                  <c:v>ophtalmo</c:v>
                </c:pt>
                <c:pt idx="2">
                  <c:v>psy</c:v>
                </c:pt>
                <c:pt idx="3">
                  <c:v>spécialiste</c:v>
                </c:pt>
                <c:pt idx="4">
                  <c:v>généraliste</c:v>
                </c:pt>
                <c:pt idx="5">
                  <c:v>médicaments</c:v>
                </c:pt>
              </c:strCache>
            </c:strRef>
          </c:cat>
          <c:val>
            <c:numRef>
              <c:f>Prof!$L$14:$Q$14</c:f>
              <c:numCache>
                <c:formatCode>0</c:formatCode>
                <c:ptCount val="6"/>
                <c:pt idx="0">
                  <c:v>1.3000000000000012</c:v>
                </c:pt>
                <c:pt idx="1">
                  <c:v>11.700000000000001</c:v>
                </c:pt>
                <c:pt idx="2">
                  <c:v>6.6000000000000005</c:v>
                </c:pt>
                <c:pt idx="3">
                  <c:v>10.100000000000003</c:v>
                </c:pt>
                <c:pt idx="4">
                  <c:v>-5.8000000000000007</c:v>
                </c:pt>
                <c:pt idx="5">
                  <c:v>8.7999999999999989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F3-46CF-B01C-3C59073949B9}"/>
            </c:ext>
          </c:extLst>
        </c:ser>
        <c:ser>
          <c:idx val="4"/>
          <c:order val="4"/>
          <c:tx>
            <c:strRef>
              <c:f>Prof!$K$15</c:f>
              <c:strCache>
                <c:ptCount val="1"/>
                <c:pt idx="0">
                  <c:v>incapacités de travail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Prof!$L$10:$Q$10</c:f>
              <c:strCache>
                <c:ptCount val="6"/>
                <c:pt idx="0">
                  <c:v>dentiste</c:v>
                </c:pt>
                <c:pt idx="1">
                  <c:v>ophtalmo</c:v>
                </c:pt>
                <c:pt idx="2">
                  <c:v>psy</c:v>
                </c:pt>
                <c:pt idx="3">
                  <c:v>spécialiste</c:v>
                </c:pt>
                <c:pt idx="4">
                  <c:v>généraliste</c:v>
                </c:pt>
                <c:pt idx="5">
                  <c:v>médicaments</c:v>
                </c:pt>
              </c:strCache>
            </c:strRef>
          </c:cat>
          <c:val>
            <c:numRef>
              <c:f>Prof!$L$15:$Q$15</c:f>
              <c:numCache>
                <c:formatCode>0</c:formatCode>
                <c:ptCount val="6"/>
                <c:pt idx="0">
                  <c:v>1.1999999999999955</c:v>
                </c:pt>
                <c:pt idx="1">
                  <c:v>1.7000000000000015</c:v>
                </c:pt>
                <c:pt idx="2">
                  <c:v>11.099999999999998</c:v>
                </c:pt>
                <c:pt idx="3">
                  <c:v>-0.80000000000000071</c:v>
                </c:pt>
                <c:pt idx="4">
                  <c:v>-2.5999999999999996</c:v>
                </c:pt>
                <c:pt idx="5">
                  <c:v>4.299999999999998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F3-46CF-B01C-3C59073949B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8772143"/>
        <c:axId val="368770063"/>
      </c:barChart>
      <c:catAx>
        <c:axId val="36877214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68770063"/>
        <c:crosses val="autoZero"/>
        <c:auto val="1"/>
        <c:lblAlgn val="ctr"/>
        <c:lblOffset val="100"/>
        <c:noMultiLvlLbl val="0"/>
      </c:catAx>
      <c:valAx>
        <c:axId val="368770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68772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Age!$B$24</c:f>
              <c:strCache>
                <c:ptCount val="1"/>
                <c:pt idx="0">
                  <c:v>moins de 40ans</c:v>
                </c:pt>
              </c:strCache>
            </c:strRef>
          </c:tx>
          <c:spPr>
            <a:ln w="28575" cap="rnd">
              <a:solidFill>
                <a:schemeClr val="accent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AC-41B7-B35B-788F94A8F14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AC-41B7-B35B-788F94A8F14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AC-41B7-B35B-788F94A8F14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AC-41B7-B35B-788F94A8F14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AC-41B7-B35B-788F94A8F14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AC-41B7-B35B-788F94A8F145}"/>
                </c:ext>
              </c:extLst>
            </c:dLbl>
            <c:dLbl>
              <c:idx val="9"/>
              <c:layout>
                <c:manualLayout>
                  <c:x val="-3.960476655746499E-2"/>
                  <c:y val="2.52617260931362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AC-41B7-B35B-788F94A8F1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Age!$C$23:$L$23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Age!$C$24:$L$24</c:f>
              <c:numCache>
                <c:formatCode>0%</c:formatCode>
                <c:ptCount val="10"/>
                <c:pt idx="0">
                  <c:v>0.38800000000000001</c:v>
                </c:pt>
                <c:pt idx="1">
                  <c:v>0.37</c:v>
                </c:pt>
                <c:pt idx="2">
                  <c:v>0.35399999999999998</c:v>
                </c:pt>
                <c:pt idx="3">
                  <c:v>0.37</c:v>
                </c:pt>
                <c:pt idx="4">
                  <c:v>0.46300000000000002</c:v>
                </c:pt>
                <c:pt idx="5">
                  <c:v>0.40799999999999997</c:v>
                </c:pt>
                <c:pt idx="6">
                  <c:v>0.44600000000000001</c:v>
                </c:pt>
                <c:pt idx="7">
                  <c:v>0.42099999999999999</c:v>
                </c:pt>
                <c:pt idx="8">
                  <c:v>0.39800000000000002</c:v>
                </c:pt>
                <c:pt idx="9">
                  <c:v>0.39200000000000002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CAC-41B7-B35B-788F94A8F145}"/>
            </c:ext>
          </c:extLst>
        </c:ser>
        <c:ser>
          <c:idx val="1"/>
          <c:order val="1"/>
          <c:tx>
            <c:strRef>
              <c:f>Age!$B$25</c:f>
              <c:strCache>
                <c:ptCount val="1"/>
                <c:pt idx="0">
                  <c:v>40-59ans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2037856581795888E-2"/>
                  <c:y val="2.49448177590079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AC-41B7-B35B-788F94A8F14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AC-41B7-B35B-788F94A8F14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CAC-41B7-B35B-788F94A8F14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CAC-41B7-B35B-788F94A8F14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CAC-41B7-B35B-788F94A8F14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CAC-41B7-B35B-788F94A8F14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CAC-41B7-B35B-788F94A8F145}"/>
                </c:ext>
              </c:extLst>
            </c:dLbl>
            <c:dLbl>
              <c:idx val="9"/>
              <c:layout>
                <c:manualLayout>
                  <c:x val="-3.2305496484472285E-2"/>
                  <c:y val="-4.4613409545933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CAC-41B7-B35B-788F94A8F1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Age!$C$23:$L$23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Age!$C$25:$L$25</c:f>
              <c:numCache>
                <c:formatCode>0%</c:formatCode>
                <c:ptCount val="10"/>
                <c:pt idx="0">
                  <c:v>0.375</c:v>
                </c:pt>
                <c:pt idx="1">
                  <c:v>0.34399999999999997</c:v>
                </c:pt>
                <c:pt idx="2">
                  <c:v>0.38800000000000001</c:v>
                </c:pt>
                <c:pt idx="3">
                  <c:v>0.441</c:v>
                </c:pt>
                <c:pt idx="4">
                  <c:v>0.58599999999999997</c:v>
                </c:pt>
                <c:pt idx="5">
                  <c:v>0.53500000000000003</c:v>
                </c:pt>
                <c:pt idx="6">
                  <c:v>0.54800000000000004</c:v>
                </c:pt>
                <c:pt idx="7">
                  <c:v>0.46400000000000002</c:v>
                </c:pt>
                <c:pt idx="8">
                  <c:v>0.52300000000000002</c:v>
                </c:pt>
                <c:pt idx="9">
                  <c:v>0.42099999999999999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7CAC-41B7-B35B-788F94A8F145}"/>
            </c:ext>
          </c:extLst>
        </c:ser>
        <c:ser>
          <c:idx val="2"/>
          <c:order val="2"/>
          <c:tx>
            <c:strRef>
              <c:f>Age!$B$26</c:f>
              <c:strCache>
                <c:ptCount val="1"/>
                <c:pt idx="0">
                  <c:v>plus de 60ans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2037856581795888E-2"/>
                  <c:y val="-2.87207227764341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CAC-41B7-B35B-788F94A8F14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CAC-41B7-B35B-788F94A8F14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CAC-41B7-B35B-788F94A8F14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CAC-41B7-B35B-788F94A8F145}"/>
                </c:ext>
              </c:extLst>
            </c:dLbl>
            <c:dLbl>
              <c:idx val="4"/>
              <c:layout>
                <c:manualLayout>
                  <c:x val="-3.3677157208999331E-2"/>
                  <c:y val="-3.06626270284813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CAC-41B7-B35B-788F94A8F14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CAC-41B7-B35B-788F94A8F14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CAC-41B7-B35B-788F94A8F14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CAC-41B7-B35B-788F94A8F145}"/>
                </c:ext>
              </c:extLst>
            </c:dLbl>
            <c:dLbl>
              <c:idx val="9"/>
              <c:layout>
                <c:manualLayout>
                  <c:x val="-1.2840776289825086E-2"/>
                  <c:y val="-1.35577937063471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CAC-41B7-B35B-788F94A8F1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Age!$C$23:$L$23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Age!$C$26:$L$26</c:f>
              <c:numCache>
                <c:formatCode>0%</c:formatCode>
                <c:ptCount val="10"/>
                <c:pt idx="0">
                  <c:v>0.154</c:v>
                </c:pt>
                <c:pt idx="1">
                  <c:v>0.186</c:v>
                </c:pt>
                <c:pt idx="2">
                  <c:v>0.20799999999999999</c:v>
                </c:pt>
                <c:pt idx="3">
                  <c:v>0.30399999999999999</c:v>
                </c:pt>
                <c:pt idx="4">
                  <c:v>0.34399999999999997</c:v>
                </c:pt>
                <c:pt idx="5">
                  <c:v>0.33400000000000002</c:v>
                </c:pt>
                <c:pt idx="6">
                  <c:v>0.317</c:v>
                </c:pt>
                <c:pt idx="7">
                  <c:v>0.26600000000000001</c:v>
                </c:pt>
                <c:pt idx="8">
                  <c:v>0.39600000000000002</c:v>
                </c:pt>
                <c:pt idx="9">
                  <c:v>0.40400000000000003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7CAC-41B7-B35B-788F94A8F14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491709103"/>
        <c:axId val="869076767"/>
      </c:lineChart>
      <c:catAx>
        <c:axId val="1491709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69076767"/>
        <c:crosses val="autoZero"/>
        <c:auto val="1"/>
        <c:lblAlgn val="ctr"/>
        <c:lblOffset val="100"/>
        <c:noMultiLvlLbl val="0"/>
      </c:catAx>
      <c:valAx>
        <c:axId val="869076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917091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Age!$B$5</c:f>
              <c:strCache>
                <c:ptCount val="1"/>
                <c:pt idx="0">
                  <c:v>moins de 40ans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Age!$C$4:$H$4</c:f>
              <c:strCache>
                <c:ptCount val="6"/>
                <c:pt idx="0">
                  <c:v>dentiste</c:v>
                </c:pt>
                <c:pt idx="1">
                  <c:v>ophtalmo</c:v>
                </c:pt>
                <c:pt idx="2">
                  <c:v>psy</c:v>
                </c:pt>
                <c:pt idx="3">
                  <c:v>spécialiste</c:v>
                </c:pt>
                <c:pt idx="4">
                  <c:v>généraliste</c:v>
                </c:pt>
                <c:pt idx="5">
                  <c:v>médicaments</c:v>
                </c:pt>
              </c:strCache>
            </c:strRef>
          </c:cat>
          <c:val>
            <c:numRef>
              <c:f>Age!$C$5:$H$5</c:f>
              <c:numCache>
                <c:formatCode>0%</c:formatCode>
                <c:ptCount val="6"/>
                <c:pt idx="0">
                  <c:v>0.221</c:v>
                </c:pt>
                <c:pt idx="1">
                  <c:v>0.13300000000000001</c:v>
                </c:pt>
                <c:pt idx="2">
                  <c:v>0.16799999999999998</c:v>
                </c:pt>
                <c:pt idx="3">
                  <c:v>0.16200000000000001</c:v>
                </c:pt>
                <c:pt idx="4">
                  <c:v>6.6000000000000003E-2</c:v>
                </c:pt>
                <c:pt idx="5">
                  <c:v>0.112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BE-4F82-A81C-630EACA708D6}"/>
            </c:ext>
          </c:extLst>
        </c:ser>
        <c:ser>
          <c:idx val="1"/>
          <c:order val="1"/>
          <c:tx>
            <c:strRef>
              <c:f>Age!$B$6</c:f>
              <c:strCache>
                <c:ptCount val="1"/>
                <c:pt idx="0">
                  <c:v>40-59ans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Age!$C$4:$H$4</c:f>
              <c:strCache>
                <c:ptCount val="6"/>
                <c:pt idx="0">
                  <c:v>dentiste</c:v>
                </c:pt>
                <c:pt idx="1">
                  <c:v>ophtalmo</c:v>
                </c:pt>
                <c:pt idx="2">
                  <c:v>psy</c:v>
                </c:pt>
                <c:pt idx="3">
                  <c:v>spécialiste</c:v>
                </c:pt>
                <c:pt idx="4">
                  <c:v>généraliste</c:v>
                </c:pt>
                <c:pt idx="5">
                  <c:v>médicaments</c:v>
                </c:pt>
              </c:strCache>
            </c:strRef>
          </c:cat>
          <c:val>
            <c:numRef>
              <c:f>Age!$C$6:$H$6</c:f>
              <c:numCache>
                <c:formatCode>0%</c:formatCode>
                <c:ptCount val="6"/>
                <c:pt idx="0">
                  <c:v>0.23200000000000001</c:v>
                </c:pt>
                <c:pt idx="1">
                  <c:v>0.25800000000000001</c:v>
                </c:pt>
                <c:pt idx="2">
                  <c:v>0.19500000000000001</c:v>
                </c:pt>
                <c:pt idx="3">
                  <c:v>0.21</c:v>
                </c:pt>
                <c:pt idx="4">
                  <c:v>9.6000000000000002E-2</c:v>
                </c:pt>
                <c:pt idx="5">
                  <c:v>0.17299999999999999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BE-4F82-A81C-630EACA708D6}"/>
            </c:ext>
          </c:extLst>
        </c:ser>
        <c:ser>
          <c:idx val="2"/>
          <c:order val="2"/>
          <c:tx>
            <c:strRef>
              <c:f>Age!$B$7</c:f>
              <c:strCache>
                <c:ptCount val="1"/>
                <c:pt idx="0">
                  <c:v>plus de 60ans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Age!$C$4:$H$4</c:f>
              <c:strCache>
                <c:ptCount val="6"/>
                <c:pt idx="0">
                  <c:v>dentiste</c:v>
                </c:pt>
                <c:pt idx="1">
                  <c:v>ophtalmo</c:v>
                </c:pt>
                <c:pt idx="2">
                  <c:v>psy</c:v>
                </c:pt>
                <c:pt idx="3">
                  <c:v>spécialiste</c:v>
                </c:pt>
                <c:pt idx="4">
                  <c:v>généraliste</c:v>
                </c:pt>
                <c:pt idx="5">
                  <c:v>médicaments</c:v>
                </c:pt>
              </c:strCache>
            </c:strRef>
          </c:cat>
          <c:val>
            <c:numRef>
              <c:f>Age!$C$7:$H$7</c:f>
              <c:numCache>
                <c:formatCode>0%</c:formatCode>
                <c:ptCount val="6"/>
                <c:pt idx="0">
                  <c:v>0.22000000000000003</c:v>
                </c:pt>
                <c:pt idx="1">
                  <c:v>0.20700000000000002</c:v>
                </c:pt>
                <c:pt idx="2">
                  <c:v>0.122</c:v>
                </c:pt>
                <c:pt idx="3">
                  <c:v>0.16400000000000001</c:v>
                </c:pt>
                <c:pt idx="4">
                  <c:v>0.10600000000000001</c:v>
                </c:pt>
                <c:pt idx="5">
                  <c:v>0.153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BE-4F82-A81C-630EACA708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87861743"/>
        <c:axId val="1787864623"/>
      </c:barChart>
      <c:catAx>
        <c:axId val="1787861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87864623"/>
        <c:crosses val="autoZero"/>
        <c:auto val="1"/>
        <c:lblAlgn val="ctr"/>
        <c:lblOffset val="100"/>
        <c:noMultiLvlLbl val="0"/>
      </c:catAx>
      <c:valAx>
        <c:axId val="17878646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87861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Age!$J$11</c:f>
              <c:strCache>
                <c:ptCount val="1"/>
                <c:pt idx="0">
                  <c:v>moins de 40ans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4999999999999974E-2"/>
                  <c:y val="3.62404472940317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F4-4E09-840A-5D040F3088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Age!$K$10:$P$10</c:f>
              <c:strCache>
                <c:ptCount val="6"/>
                <c:pt idx="0">
                  <c:v>dentiste</c:v>
                </c:pt>
                <c:pt idx="1">
                  <c:v>ophtalmo</c:v>
                </c:pt>
                <c:pt idx="2">
                  <c:v>psy</c:v>
                </c:pt>
                <c:pt idx="3">
                  <c:v>spécialiste</c:v>
                </c:pt>
                <c:pt idx="4">
                  <c:v>généraliste</c:v>
                </c:pt>
                <c:pt idx="5">
                  <c:v>médicaments</c:v>
                </c:pt>
              </c:strCache>
            </c:strRef>
          </c:cat>
          <c:val>
            <c:numRef>
              <c:f>Age!$K$11:$P$11</c:f>
              <c:numCache>
                <c:formatCode>0.0</c:formatCode>
                <c:ptCount val="6"/>
                <c:pt idx="0">
                  <c:v>-2.8</c:v>
                </c:pt>
                <c:pt idx="1">
                  <c:v>-0.60000000000000053</c:v>
                </c:pt>
                <c:pt idx="2">
                  <c:v>3.3999999999999977</c:v>
                </c:pt>
                <c:pt idx="3">
                  <c:v>-1.6999999999999988</c:v>
                </c:pt>
                <c:pt idx="4">
                  <c:v>-5.4999999999999991</c:v>
                </c:pt>
                <c:pt idx="5">
                  <c:v>-5.3999999999999977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F4-4E09-840A-5D040F3088D6}"/>
            </c:ext>
          </c:extLst>
        </c:ser>
        <c:ser>
          <c:idx val="1"/>
          <c:order val="1"/>
          <c:tx>
            <c:strRef>
              <c:f>Age!$J$12</c:f>
              <c:strCache>
                <c:ptCount val="1"/>
                <c:pt idx="0">
                  <c:v>40-59ans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2.30946882217090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F4-4E09-840A-5D040F3088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Age!$K$10:$P$10</c:f>
              <c:strCache>
                <c:ptCount val="6"/>
                <c:pt idx="0">
                  <c:v>dentiste</c:v>
                </c:pt>
                <c:pt idx="1">
                  <c:v>ophtalmo</c:v>
                </c:pt>
                <c:pt idx="2">
                  <c:v>psy</c:v>
                </c:pt>
                <c:pt idx="3">
                  <c:v>spécialiste</c:v>
                </c:pt>
                <c:pt idx="4">
                  <c:v>généraliste</c:v>
                </c:pt>
                <c:pt idx="5">
                  <c:v>médicaments</c:v>
                </c:pt>
              </c:strCache>
            </c:strRef>
          </c:cat>
          <c:val>
            <c:numRef>
              <c:f>Age!$K$12:$P$12</c:f>
              <c:numCache>
                <c:formatCode>0.0</c:formatCode>
                <c:ptCount val="6"/>
                <c:pt idx="0">
                  <c:v>2.7755575615628914E-15</c:v>
                </c:pt>
                <c:pt idx="1">
                  <c:v>2.6000000000000023</c:v>
                </c:pt>
                <c:pt idx="2">
                  <c:v>7.3000000000000007</c:v>
                </c:pt>
                <c:pt idx="3">
                  <c:v>3.6000000000000005</c:v>
                </c:pt>
                <c:pt idx="4">
                  <c:v>0.10000000000000009</c:v>
                </c:pt>
                <c:pt idx="5">
                  <c:v>0.79999999999999793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F4-4E09-840A-5D040F3088D6}"/>
            </c:ext>
          </c:extLst>
        </c:ser>
        <c:ser>
          <c:idx val="2"/>
          <c:order val="2"/>
          <c:tx>
            <c:strRef>
              <c:f>Age!$J$13</c:f>
              <c:strCache>
                <c:ptCount val="1"/>
                <c:pt idx="0">
                  <c:v>plus de 60ans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Age!$K$10:$P$10</c:f>
              <c:strCache>
                <c:ptCount val="6"/>
                <c:pt idx="0">
                  <c:v>dentiste</c:v>
                </c:pt>
                <c:pt idx="1">
                  <c:v>ophtalmo</c:v>
                </c:pt>
                <c:pt idx="2">
                  <c:v>psy</c:v>
                </c:pt>
                <c:pt idx="3">
                  <c:v>spécialiste</c:v>
                </c:pt>
                <c:pt idx="4">
                  <c:v>généraliste</c:v>
                </c:pt>
                <c:pt idx="5">
                  <c:v>médicaments</c:v>
                </c:pt>
              </c:strCache>
            </c:strRef>
          </c:cat>
          <c:val>
            <c:numRef>
              <c:f>Age!$K$13:$P$13</c:f>
              <c:numCache>
                <c:formatCode>0.0</c:formatCode>
                <c:ptCount val="6"/>
                <c:pt idx="0">
                  <c:v>11.300000000000002</c:v>
                </c:pt>
                <c:pt idx="1">
                  <c:v>11.900000000000002</c:v>
                </c:pt>
                <c:pt idx="2">
                  <c:v>9.1</c:v>
                </c:pt>
                <c:pt idx="3">
                  <c:v>11.100000000000001</c:v>
                </c:pt>
                <c:pt idx="4">
                  <c:v>6.4000000000000012</c:v>
                </c:pt>
                <c:pt idx="5">
                  <c:v>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F4-4E09-840A-5D040F3088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1537455"/>
        <c:axId val="1871532463"/>
      </c:barChart>
      <c:catAx>
        <c:axId val="1871537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71532463"/>
        <c:crosses val="autoZero"/>
        <c:auto val="1"/>
        <c:lblAlgn val="ctr"/>
        <c:lblOffset val="100"/>
        <c:noMultiLvlLbl val="0"/>
      </c:catAx>
      <c:valAx>
        <c:axId val="1871532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715374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456036745406818E-2"/>
          <c:y val="5.0925925925925923E-2"/>
          <c:w val="0.88498840769903764"/>
          <c:h val="0.73577136191309422"/>
        </c:manualLayout>
      </c:layout>
      <c:lineChart>
        <c:grouping val="standard"/>
        <c:varyColors val="0"/>
        <c:ser>
          <c:idx val="0"/>
          <c:order val="0"/>
          <c:tx>
            <c:strRef>
              <c:f>'H-F'!$B$21</c:f>
              <c:strCache>
                <c:ptCount val="1"/>
                <c:pt idx="0">
                  <c:v>femme</c:v>
                </c:pt>
              </c:strCache>
            </c:strRef>
          </c:tx>
          <c:spPr>
            <a:ln w="28575" cap="rnd">
              <a:solidFill>
                <a:schemeClr val="accent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2993219597550307E-2"/>
                  <c:y val="-3.0057961504811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14-4E39-BA2F-6592A5FE233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14-4E39-BA2F-6592A5FE233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14-4E39-BA2F-6592A5FE233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14-4E39-BA2F-6592A5FE233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14-4E39-BA2F-6592A5FE233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14-4E39-BA2F-6592A5FE233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14-4E39-BA2F-6592A5FE23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'H-F'!$C$20:$L$20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'H-F'!$C$21:$L$21</c:f>
              <c:numCache>
                <c:formatCode>0%</c:formatCode>
                <c:ptCount val="10"/>
                <c:pt idx="0">
                  <c:v>0.35799999999999998</c:v>
                </c:pt>
                <c:pt idx="1">
                  <c:v>0.33900000000000002</c:v>
                </c:pt>
                <c:pt idx="2">
                  <c:v>0.38100000000000001</c:v>
                </c:pt>
                <c:pt idx="3">
                  <c:v>0.436</c:v>
                </c:pt>
                <c:pt idx="4">
                  <c:v>0.495</c:v>
                </c:pt>
                <c:pt idx="5">
                  <c:v>0.48399999999999999</c:v>
                </c:pt>
                <c:pt idx="6">
                  <c:v>0.48399999999999999</c:v>
                </c:pt>
                <c:pt idx="7">
                  <c:v>0.44800000000000001</c:v>
                </c:pt>
                <c:pt idx="8">
                  <c:v>0.5</c:v>
                </c:pt>
                <c:pt idx="9">
                  <c:v>0.47699999999999998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014-4E39-BA2F-6592A5FE233E}"/>
            </c:ext>
          </c:extLst>
        </c:ser>
        <c:ser>
          <c:idx val="1"/>
          <c:order val="1"/>
          <c:tx>
            <c:strRef>
              <c:f>'H-F'!$B$22</c:f>
              <c:strCache>
                <c:ptCount val="1"/>
                <c:pt idx="0">
                  <c:v>homme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014-4E39-BA2F-6592A5FE233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014-4E39-BA2F-6592A5FE233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014-4E39-BA2F-6592A5FE233E}"/>
                </c:ext>
              </c:extLst>
            </c:dLbl>
            <c:dLbl>
              <c:idx val="4"/>
              <c:layout>
                <c:manualLayout>
                  <c:x val="-2.0215441819772528E-2"/>
                  <c:y val="-2.01038286194905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5430664916885387E-2"/>
                      <c:h val="9.25233304170312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2014-4E39-BA2F-6592A5FE233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014-4E39-BA2F-6592A5FE233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014-4E39-BA2F-6592A5FE233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014-4E39-BA2F-6592A5FE23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'H-F'!$C$20:$L$20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'H-F'!$C$22:$L$22</c:f>
              <c:numCache>
                <c:formatCode>0%</c:formatCode>
                <c:ptCount val="10"/>
                <c:pt idx="0">
                  <c:v>0.27400000000000002</c:v>
                </c:pt>
                <c:pt idx="1">
                  <c:v>0.27700000000000002</c:v>
                </c:pt>
                <c:pt idx="2">
                  <c:v>0.27200000000000002</c:v>
                </c:pt>
                <c:pt idx="3">
                  <c:v>0.316</c:v>
                </c:pt>
                <c:pt idx="4">
                  <c:v>0.45700000000000002</c:v>
                </c:pt>
                <c:pt idx="5">
                  <c:v>0.38200000000000001</c:v>
                </c:pt>
                <c:pt idx="6">
                  <c:v>0.41299999999999998</c:v>
                </c:pt>
                <c:pt idx="7">
                  <c:v>0.34200000000000003</c:v>
                </c:pt>
                <c:pt idx="8">
                  <c:v>0.38</c:v>
                </c:pt>
                <c:pt idx="9">
                  <c:v>0.33100000000000002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2014-4E39-BA2F-6592A5FE233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30210655"/>
        <c:axId val="659821231"/>
      </c:lineChart>
      <c:catAx>
        <c:axId val="830210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59821231"/>
        <c:crosses val="autoZero"/>
        <c:auto val="1"/>
        <c:lblAlgn val="ctr"/>
        <c:lblOffset val="100"/>
        <c:noMultiLvlLbl val="0"/>
      </c:catAx>
      <c:valAx>
        <c:axId val="659821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30210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643569553805774"/>
          <c:y val="0.89409667541557303"/>
          <c:w val="0.71268416447944005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'H-F'!$B$5</c:f>
              <c:strCache>
                <c:ptCount val="1"/>
                <c:pt idx="0">
                  <c:v>femme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'H-F'!$C$4:$H$4</c:f>
              <c:strCache>
                <c:ptCount val="6"/>
                <c:pt idx="0">
                  <c:v>dentiste</c:v>
                </c:pt>
                <c:pt idx="1">
                  <c:v>ophtalmo</c:v>
                </c:pt>
                <c:pt idx="2">
                  <c:v>psy</c:v>
                </c:pt>
                <c:pt idx="3">
                  <c:v>spécialiste</c:v>
                </c:pt>
                <c:pt idx="4">
                  <c:v>généraliste</c:v>
                </c:pt>
                <c:pt idx="5">
                  <c:v>médicaments</c:v>
                </c:pt>
              </c:strCache>
            </c:strRef>
          </c:cat>
          <c:val>
            <c:numRef>
              <c:f>'H-F'!$C$5:$H$5</c:f>
              <c:numCache>
                <c:formatCode>0%</c:formatCode>
                <c:ptCount val="6"/>
                <c:pt idx="0">
                  <c:v>0.26100000000000001</c:v>
                </c:pt>
                <c:pt idx="1">
                  <c:v>0.24</c:v>
                </c:pt>
                <c:pt idx="2">
                  <c:v>0.215</c:v>
                </c:pt>
                <c:pt idx="3">
                  <c:v>0.23699999999999999</c:v>
                </c:pt>
                <c:pt idx="4">
                  <c:v>0.10600000000000001</c:v>
                </c:pt>
                <c:pt idx="5">
                  <c:v>0.17899999999999999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3E-480B-ABA4-86EE6A487CC2}"/>
            </c:ext>
          </c:extLst>
        </c:ser>
        <c:ser>
          <c:idx val="1"/>
          <c:order val="1"/>
          <c:tx>
            <c:strRef>
              <c:f>'H-F'!$B$6</c:f>
              <c:strCache>
                <c:ptCount val="1"/>
                <c:pt idx="0">
                  <c:v>homme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'H-F'!$C$4:$H$4</c:f>
              <c:strCache>
                <c:ptCount val="6"/>
                <c:pt idx="0">
                  <c:v>dentiste</c:v>
                </c:pt>
                <c:pt idx="1">
                  <c:v>ophtalmo</c:v>
                </c:pt>
                <c:pt idx="2">
                  <c:v>psy</c:v>
                </c:pt>
                <c:pt idx="3">
                  <c:v>spécialiste</c:v>
                </c:pt>
                <c:pt idx="4">
                  <c:v>généraliste</c:v>
                </c:pt>
                <c:pt idx="5">
                  <c:v>médicaments</c:v>
                </c:pt>
              </c:strCache>
            </c:strRef>
          </c:cat>
          <c:val>
            <c:numRef>
              <c:f>'H-F'!$C$6:$H$6</c:f>
              <c:numCache>
                <c:formatCode>0%</c:formatCode>
                <c:ptCount val="6"/>
                <c:pt idx="0">
                  <c:v>0.187</c:v>
                </c:pt>
                <c:pt idx="1">
                  <c:v>0.154</c:v>
                </c:pt>
                <c:pt idx="2">
                  <c:v>0.10900000000000001</c:v>
                </c:pt>
                <c:pt idx="3">
                  <c:v>0.11799999999999999</c:v>
                </c:pt>
                <c:pt idx="4">
                  <c:v>7.0000000000000007E-2</c:v>
                </c:pt>
                <c:pt idx="5">
                  <c:v>0.11099999999999999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3E-480B-ABA4-86EE6A487C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85111167"/>
        <c:axId val="1585111647"/>
      </c:barChart>
      <c:catAx>
        <c:axId val="1585111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85111647"/>
        <c:crosses val="autoZero"/>
        <c:auto val="1"/>
        <c:lblAlgn val="ctr"/>
        <c:lblOffset val="100"/>
        <c:noMultiLvlLbl val="0"/>
      </c:catAx>
      <c:valAx>
        <c:axId val="1585111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85111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'H-F'!$K$9</c:f>
              <c:strCache>
                <c:ptCount val="1"/>
                <c:pt idx="0">
                  <c:v>femme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'H-F'!$L$8:$Q$8</c:f>
              <c:strCache>
                <c:ptCount val="6"/>
                <c:pt idx="0">
                  <c:v>dentiste</c:v>
                </c:pt>
                <c:pt idx="1">
                  <c:v>ophtalmo</c:v>
                </c:pt>
                <c:pt idx="2">
                  <c:v>psy</c:v>
                </c:pt>
                <c:pt idx="3">
                  <c:v>spécialiste</c:v>
                </c:pt>
                <c:pt idx="4">
                  <c:v>généraliste</c:v>
                </c:pt>
                <c:pt idx="5">
                  <c:v>médicaments</c:v>
                </c:pt>
              </c:strCache>
            </c:strRef>
          </c:cat>
          <c:val>
            <c:numRef>
              <c:f>'H-F'!$L$9:$Q$9</c:f>
              <c:numCache>
                <c:formatCode>0.0</c:formatCode>
                <c:ptCount val="6"/>
                <c:pt idx="0">
                  <c:v>3</c:v>
                </c:pt>
                <c:pt idx="1">
                  <c:v>5.6999999999999993</c:v>
                </c:pt>
                <c:pt idx="2">
                  <c:v>8.9</c:v>
                </c:pt>
                <c:pt idx="3">
                  <c:v>7.6999999999999984</c:v>
                </c:pt>
                <c:pt idx="4">
                  <c:v>-0.49999999999999906</c:v>
                </c:pt>
                <c:pt idx="5">
                  <c:v>1.9999999999999991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35-414E-AB25-A6ED9AE68B9A}"/>
            </c:ext>
          </c:extLst>
        </c:ser>
        <c:ser>
          <c:idx val="1"/>
          <c:order val="1"/>
          <c:tx>
            <c:strRef>
              <c:f>'H-F'!$K$10</c:f>
              <c:strCache>
                <c:ptCount val="1"/>
                <c:pt idx="0">
                  <c:v>homme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'H-F'!$L$8:$Q$8</c:f>
              <c:strCache>
                <c:ptCount val="6"/>
                <c:pt idx="0">
                  <c:v>dentiste</c:v>
                </c:pt>
                <c:pt idx="1">
                  <c:v>ophtalmo</c:v>
                </c:pt>
                <c:pt idx="2">
                  <c:v>psy</c:v>
                </c:pt>
                <c:pt idx="3">
                  <c:v>spécialiste</c:v>
                </c:pt>
                <c:pt idx="4">
                  <c:v>généraliste</c:v>
                </c:pt>
                <c:pt idx="5">
                  <c:v>médicaments</c:v>
                </c:pt>
              </c:strCache>
            </c:strRef>
          </c:cat>
          <c:val>
            <c:numRef>
              <c:f>'H-F'!$L$10:$Q$10</c:f>
              <c:numCache>
                <c:formatCode>0.0</c:formatCode>
                <c:ptCount val="6"/>
                <c:pt idx="0">
                  <c:v>1.3000000000000012</c:v>
                </c:pt>
                <c:pt idx="1">
                  <c:v>2.6999999999999997</c:v>
                </c:pt>
                <c:pt idx="2">
                  <c:v>3.4000000000000004</c:v>
                </c:pt>
                <c:pt idx="3">
                  <c:v>-0.50000000000000044</c:v>
                </c:pt>
                <c:pt idx="4">
                  <c:v>0.20000000000000157</c:v>
                </c:pt>
                <c:pt idx="5">
                  <c:v>1.3999999999999986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35-414E-AB25-A6ED9AE68B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06382591"/>
        <c:axId val="1706383423"/>
      </c:barChart>
      <c:catAx>
        <c:axId val="17063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6383423"/>
        <c:crosses val="autoZero"/>
        <c:auto val="1"/>
        <c:lblAlgn val="ctr"/>
        <c:lblOffset val="100"/>
        <c:noMultiLvlLbl val="0"/>
      </c:catAx>
      <c:valAx>
        <c:axId val="1706383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6382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624625144743968E-2"/>
          <c:y val="3.9391226499552373E-2"/>
          <c:w val="0.92485632066874535"/>
          <c:h val="0.79561903016375413"/>
        </c:manualLayout>
      </c:layout>
      <c:lineChart>
        <c:grouping val="standard"/>
        <c:varyColors val="0"/>
        <c:ser>
          <c:idx val="0"/>
          <c:order val="0"/>
          <c:tx>
            <c:strRef>
              <c:f>Famille!$B$29</c:f>
              <c:strCache>
                <c:ptCount val="1"/>
                <c:pt idx="0">
                  <c:v>seul sans enfant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9541845243173437E-2"/>
                  <c:y val="-3.04118878604811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48-46CD-BFF9-C2226244470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48-46CD-BFF9-C2226244470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48-46CD-BFF9-C2226244470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48-46CD-BFF9-C22262444704}"/>
                </c:ext>
              </c:extLst>
            </c:dLbl>
            <c:dLbl>
              <c:idx val="4"/>
              <c:layout>
                <c:manualLayout>
                  <c:x val="-3.5517713732982667E-2"/>
                  <c:y val="1.70150625436188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48-46CD-BFF9-C2226244470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48-46CD-BFF9-C2226244470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648-46CD-BFF9-C2226244470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648-46CD-BFF9-C222624447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Famille!$C$28:$L$28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Famille!$C$29:$L$29</c:f>
              <c:numCache>
                <c:formatCode>0%</c:formatCode>
                <c:ptCount val="10"/>
                <c:pt idx="0">
                  <c:v>0.249</c:v>
                </c:pt>
                <c:pt idx="1">
                  <c:v>0.30299999999999999</c:v>
                </c:pt>
                <c:pt idx="2">
                  <c:v>0.33700000000000002</c:v>
                </c:pt>
                <c:pt idx="3">
                  <c:v>0.49</c:v>
                </c:pt>
                <c:pt idx="4">
                  <c:v>0.48399999999999999</c:v>
                </c:pt>
                <c:pt idx="5">
                  <c:v>0.46700000000000003</c:v>
                </c:pt>
                <c:pt idx="6">
                  <c:v>0.48499999999999999</c:v>
                </c:pt>
                <c:pt idx="7">
                  <c:v>0.43099999999999999</c:v>
                </c:pt>
                <c:pt idx="8">
                  <c:v>0.54</c:v>
                </c:pt>
                <c:pt idx="9">
                  <c:v>0.45200000000000001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4648-46CD-BFF9-C22262444704}"/>
            </c:ext>
          </c:extLst>
        </c:ser>
        <c:ser>
          <c:idx val="1"/>
          <c:order val="1"/>
          <c:tx>
            <c:strRef>
              <c:f>Famille!$B$30</c:f>
              <c:strCache>
                <c:ptCount val="1"/>
                <c:pt idx="0">
                  <c:v>seul avec enfant</c:v>
                </c:pt>
              </c:strCache>
            </c:strRef>
          </c:tx>
          <c:spPr>
            <a:ln w="28575" cap="rnd">
              <a:solidFill>
                <a:schemeClr val="accent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648-46CD-BFF9-C2226244470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648-46CD-BFF9-C2226244470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648-46CD-BFF9-C2226244470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648-46CD-BFF9-C2226244470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648-46CD-BFF9-C2226244470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648-46CD-BFF9-C222624447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Famille!$C$28:$L$28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Famille!$C$30:$L$30</c:f>
              <c:numCache>
                <c:formatCode>0%</c:formatCode>
                <c:ptCount val="10"/>
                <c:pt idx="0">
                  <c:v>0.47099999999999997</c:v>
                </c:pt>
                <c:pt idx="1">
                  <c:v>0.41599999999999998</c:v>
                </c:pt>
                <c:pt idx="2">
                  <c:v>0.55100000000000005</c:v>
                </c:pt>
                <c:pt idx="3">
                  <c:v>0.57799999999999996</c:v>
                </c:pt>
                <c:pt idx="4">
                  <c:v>0.73499999999999999</c:v>
                </c:pt>
                <c:pt idx="5">
                  <c:v>0.58299999999999996</c:v>
                </c:pt>
                <c:pt idx="6">
                  <c:v>0.63900000000000001</c:v>
                </c:pt>
                <c:pt idx="7">
                  <c:v>0.55500000000000005</c:v>
                </c:pt>
                <c:pt idx="8">
                  <c:v>0.69</c:v>
                </c:pt>
                <c:pt idx="9">
                  <c:v>0.60099999999999998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4648-46CD-BFF9-C22262444704}"/>
            </c:ext>
          </c:extLst>
        </c:ser>
        <c:ser>
          <c:idx val="2"/>
          <c:order val="2"/>
          <c:tx>
            <c:strRef>
              <c:f>Famille!$B$31</c:f>
              <c:strCache>
                <c:ptCount val="1"/>
                <c:pt idx="0">
                  <c:v>couple sans enfant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5875781202997956E-2"/>
                  <c:y val="1.25603592299395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648-46CD-BFF9-C2226244470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648-46CD-BFF9-C2226244470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648-46CD-BFF9-C2226244470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648-46CD-BFF9-C22262444704}"/>
                </c:ext>
              </c:extLst>
            </c:dLbl>
            <c:dLbl>
              <c:idx val="4"/>
              <c:layout>
                <c:manualLayout>
                  <c:x val="-3.7842554806297717E-2"/>
                  <c:y val="-2.0733438513933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648-46CD-BFF9-C2226244470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648-46CD-BFF9-C2226244470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648-46CD-BFF9-C2226244470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648-46CD-BFF9-C22262444704}"/>
                </c:ext>
              </c:extLst>
            </c:dLbl>
            <c:dLbl>
              <c:idx val="8"/>
              <c:layout>
                <c:manualLayout>
                  <c:x val="-2.482758265893327E-2"/>
                  <c:y val="-2.32498466787444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648-46CD-BFF9-C222624447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Famille!$C$28:$L$28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Famille!$C$31:$L$31</c:f>
              <c:numCache>
                <c:formatCode>0%</c:formatCode>
                <c:ptCount val="10"/>
                <c:pt idx="0">
                  <c:v>0.23200000000000001</c:v>
                </c:pt>
                <c:pt idx="1">
                  <c:v>0.24199999999999999</c:v>
                </c:pt>
                <c:pt idx="2">
                  <c:v>0.27</c:v>
                </c:pt>
                <c:pt idx="3">
                  <c:v>0.28100000000000003</c:v>
                </c:pt>
                <c:pt idx="4">
                  <c:v>0.38500000000000001</c:v>
                </c:pt>
                <c:pt idx="5">
                  <c:v>0.38400000000000001</c:v>
                </c:pt>
                <c:pt idx="6">
                  <c:v>0.34399999999999997</c:v>
                </c:pt>
                <c:pt idx="7">
                  <c:v>0.23799999999999999</c:v>
                </c:pt>
                <c:pt idx="8">
                  <c:v>0.33400000000000002</c:v>
                </c:pt>
                <c:pt idx="9">
                  <c:v>0.29499999999999998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4648-46CD-BFF9-C22262444704}"/>
            </c:ext>
          </c:extLst>
        </c:ser>
        <c:ser>
          <c:idx val="3"/>
          <c:order val="3"/>
          <c:tx>
            <c:strRef>
              <c:f>Famille!$B$32</c:f>
              <c:strCache>
                <c:ptCount val="1"/>
                <c:pt idx="0">
                  <c:v>couple avec enfant</c:v>
                </c:pt>
              </c:strCache>
            </c:strRef>
          </c:tx>
          <c:spPr>
            <a:ln w="28575" cap="rnd">
              <a:solidFill>
                <a:schemeClr val="accent6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648-46CD-BFF9-C2226244470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648-46CD-BFF9-C2226244470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4648-46CD-BFF9-C2226244470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4648-46CD-BFF9-C2226244470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4648-46CD-BFF9-C2226244470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4648-46CD-BFF9-C22262444704}"/>
                </c:ext>
              </c:extLst>
            </c:dLbl>
            <c:dLbl>
              <c:idx val="9"/>
              <c:layout>
                <c:manualLayout>
                  <c:x val="-3.343241955844798E-2"/>
                  <c:y val="-3.12462157183920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4648-46CD-BFF9-C222624447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Famille!$C$28:$L$28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Famille!$C$32:$L$32</c:f>
              <c:numCache>
                <c:formatCode>0%</c:formatCode>
                <c:ptCount val="10"/>
                <c:pt idx="0">
                  <c:v>0.38100000000000001</c:v>
                </c:pt>
                <c:pt idx="1">
                  <c:v>0.33900000000000002</c:v>
                </c:pt>
                <c:pt idx="2">
                  <c:v>0.32700000000000001</c:v>
                </c:pt>
                <c:pt idx="3">
                  <c:v>0.33600000000000002</c:v>
                </c:pt>
                <c:pt idx="4">
                  <c:v>0.50700000000000001</c:v>
                </c:pt>
                <c:pt idx="5">
                  <c:v>0.41799999999999998</c:v>
                </c:pt>
                <c:pt idx="6">
                  <c:v>0.48099999999999998</c:v>
                </c:pt>
                <c:pt idx="7">
                  <c:v>0.44700000000000001</c:v>
                </c:pt>
                <c:pt idx="8">
                  <c:v>0.38800000000000001</c:v>
                </c:pt>
                <c:pt idx="9">
                  <c:v>0.39800000000000002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4648-46CD-BFF9-C2226244470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35564655"/>
        <c:axId val="1214845215"/>
      </c:lineChart>
      <c:catAx>
        <c:axId val="1135564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14845215"/>
        <c:crosses val="autoZero"/>
        <c:auto val="1"/>
        <c:lblAlgn val="ctr"/>
        <c:lblOffset val="100"/>
        <c:noMultiLvlLbl val="0"/>
      </c:catAx>
      <c:valAx>
        <c:axId val="1214845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35564655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446431911797529E-2"/>
          <c:y val="4.2024832855778411E-2"/>
          <c:w val="0.90124230065080579"/>
          <c:h val="0.7819545909196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Famille!$B$4</c:f>
              <c:strCache>
                <c:ptCount val="1"/>
                <c:pt idx="0">
                  <c:v>seul sans enfant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Famille!$C$3:$H$3</c:f>
              <c:strCache>
                <c:ptCount val="6"/>
                <c:pt idx="0">
                  <c:v>dentiste</c:v>
                </c:pt>
                <c:pt idx="1">
                  <c:v>ophtalmo</c:v>
                </c:pt>
                <c:pt idx="2">
                  <c:v>psy</c:v>
                </c:pt>
                <c:pt idx="3">
                  <c:v>spécialiste</c:v>
                </c:pt>
                <c:pt idx="4">
                  <c:v>généraliste</c:v>
                </c:pt>
                <c:pt idx="5">
                  <c:v>médicaments</c:v>
                </c:pt>
              </c:strCache>
            </c:strRef>
          </c:cat>
          <c:val>
            <c:numRef>
              <c:f>Famille!$C$4:$H$4</c:f>
              <c:numCache>
                <c:formatCode>0%</c:formatCode>
                <c:ptCount val="6"/>
                <c:pt idx="0">
                  <c:v>0.247</c:v>
                </c:pt>
                <c:pt idx="1">
                  <c:v>0.23499999999999999</c:v>
                </c:pt>
                <c:pt idx="2">
                  <c:v>0.18</c:v>
                </c:pt>
                <c:pt idx="3">
                  <c:v>0.193</c:v>
                </c:pt>
                <c:pt idx="4">
                  <c:v>0.11899999999999999</c:v>
                </c:pt>
                <c:pt idx="5">
                  <c:v>0.186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59-48FF-80A0-1AE39DCEB1BB}"/>
            </c:ext>
          </c:extLst>
        </c:ser>
        <c:ser>
          <c:idx val="1"/>
          <c:order val="1"/>
          <c:tx>
            <c:strRef>
              <c:f>Famille!$B$5</c:f>
              <c:strCache>
                <c:ptCount val="1"/>
                <c:pt idx="0">
                  <c:v>seul avec enfant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864183785772498E-17"/>
                  <c:y val="1.50234741784037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59-48FF-80A0-1AE39DCEB1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Famille!$C$3:$H$3</c:f>
              <c:strCache>
                <c:ptCount val="6"/>
                <c:pt idx="0">
                  <c:v>dentiste</c:v>
                </c:pt>
                <c:pt idx="1">
                  <c:v>ophtalmo</c:v>
                </c:pt>
                <c:pt idx="2">
                  <c:v>psy</c:v>
                </c:pt>
                <c:pt idx="3">
                  <c:v>spécialiste</c:v>
                </c:pt>
                <c:pt idx="4">
                  <c:v>généraliste</c:v>
                </c:pt>
                <c:pt idx="5">
                  <c:v>médicaments</c:v>
                </c:pt>
              </c:strCache>
            </c:strRef>
          </c:cat>
          <c:val>
            <c:numRef>
              <c:f>Famille!$C$5:$H$5</c:f>
              <c:numCache>
                <c:formatCode>0%</c:formatCode>
                <c:ptCount val="6"/>
                <c:pt idx="0">
                  <c:v>0.374</c:v>
                </c:pt>
                <c:pt idx="1">
                  <c:v>0.3</c:v>
                </c:pt>
                <c:pt idx="2">
                  <c:v>0.24399999999999999</c:v>
                </c:pt>
                <c:pt idx="3">
                  <c:v>0.26700000000000002</c:v>
                </c:pt>
                <c:pt idx="4">
                  <c:v>0.13500000000000001</c:v>
                </c:pt>
                <c:pt idx="5">
                  <c:v>0.16999999999999998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59-48FF-80A0-1AE39DCEB1BB}"/>
            </c:ext>
          </c:extLst>
        </c:ser>
        <c:ser>
          <c:idx val="2"/>
          <c:order val="2"/>
          <c:tx>
            <c:strRef>
              <c:f>Famille!$B$6</c:f>
              <c:strCache>
                <c:ptCount val="1"/>
                <c:pt idx="0">
                  <c:v>couple sans enfant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Famille!$C$3:$H$3</c:f>
              <c:strCache>
                <c:ptCount val="6"/>
                <c:pt idx="0">
                  <c:v>dentiste</c:v>
                </c:pt>
                <c:pt idx="1">
                  <c:v>ophtalmo</c:v>
                </c:pt>
                <c:pt idx="2">
                  <c:v>psy</c:v>
                </c:pt>
                <c:pt idx="3">
                  <c:v>spécialiste</c:v>
                </c:pt>
                <c:pt idx="4">
                  <c:v>généraliste</c:v>
                </c:pt>
                <c:pt idx="5">
                  <c:v>médicaments</c:v>
                </c:pt>
              </c:strCache>
            </c:strRef>
          </c:cat>
          <c:val>
            <c:numRef>
              <c:f>Famille!$C$6:$H$6</c:f>
              <c:numCache>
                <c:formatCode>0%</c:formatCode>
                <c:ptCount val="6"/>
                <c:pt idx="0">
                  <c:v>0.151</c:v>
                </c:pt>
                <c:pt idx="1">
                  <c:v>0.14100000000000001</c:v>
                </c:pt>
                <c:pt idx="2">
                  <c:v>0.11799999999999999</c:v>
                </c:pt>
                <c:pt idx="3">
                  <c:v>0.127</c:v>
                </c:pt>
                <c:pt idx="4">
                  <c:v>5.6000000000000008E-2</c:v>
                </c:pt>
                <c:pt idx="5">
                  <c:v>8.7999999999999995E-2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59-48FF-80A0-1AE39DCEB1BB}"/>
            </c:ext>
          </c:extLst>
        </c:ser>
        <c:ser>
          <c:idx val="3"/>
          <c:order val="3"/>
          <c:tx>
            <c:strRef>
              <c:f>Famille!$B$7</c:f>
              <c:strCache>
                <c:ptCount val="1"/>
                <c:pt idx="0">
                  <c:v>couple avec enfant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Famille!$C$3:$H$3</c:f>
              <c:strCache>
                <c:ptCount val="6"/>
                <c:pt idx="0">
                  <c:v>dentiste</c:v>
                </c:pt>
                <c:pt idx="1">
                  <c:v>ophtalmo</c:v>
                </c:pt>
                <c:pt idx="2">
                  <c:v>psy</c:v>
                </c:pt>
                <c:pt idx="3">
                  <c:v>spécialiste</c:v>
                </c:pt>
                <c:pt idx="4">
                  <c:v>généraliste</c:v>
                </c:pt>
                <c:pt idx="5">
                  <c:v>médicaments</c:v>
                </c:pt>
              </c:strCache>
            </c:strRef>
          </c:cat>
          <c:val>
            <c:numRef>
              <c:f>Famille!$C$7:$H$7</c:f>
              <c:numCache>
                <c:formatCode>0%</c:formatCode>
                <c:ptCount val="6"/>
                <c:pt idx="0">
                  <c:v>0.221</c:v>
                </c:pt>
                <c:pt idx="1">
                  <c:v>0.193</c:v>
                </c:pt>
                <c:pt idx="2">
                  <c:v>0.16</c:v>
                </c:pt>
                <c:pt idx="3">
                  <c:v>0.17899999999999999</c:v>
                </c:pt>
                <c:pt idx="4">
                  <c:v>7.1000000000000008E-2</c:v>
                </c:pt>
                <c:pt idx="5">
                  <c:v>0.13800000000000001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59-48FF-80A0-1AE39DCEB1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8053615"/>
        <c:axId val="1248049775"/>
      </c:barChart>
      <c:catAx>
        <c:axId val="1248053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48049775"/>
        <c:crosses val="autoZero"/>
        <c:auto val="1"/>
        <c:lblAlgn val="ctr"/>
        <c:lblOffset val="100"/>
        <c:noMultiLvlLbl val="0"/>
      </c:catAx>
      <c:valAx>
        <c:axId val="1248049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48053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Famille!$L$13</c:f>
              <c:strCache>
                <c:ptCount val="1"/>
                <c:pt idx="0">
                  <c:v>seul sans enfant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Famille!$M$12:$R$12</c:f>
              <c:strCache>
                <c:ptCount val="6"/>
                <c:pt idx="0">
                  <c:v>dentiste</c:v>
                </c:pt>
                <c:pt idx="1">
                  <c:v>ophtalmo</c:v>
                </c:pt>
                <c:pt idx="2">
                  <c:v>psy</c:v>
                </c:pt>
                <c:pt idx="3">
                  <c:v>spécialiste</c:v>
                </c:pt>
                <c:pt idx="4">
                  <c:v>généraliste</c:v>
                </c:pt>
                <c:pt idx="5">
                  <c:v>médicaments</c:v>
                </c:pt>
              </c:strCache>
            </c:strRef>
          </c:cat>
          <c:val>
            <c:numRef>
              <c:f>Famille!$M$13:$R$13</c:f>
              <c:numCache>
                <c:formatCode>0</c:formatCode>
                <c:ptCount val="6"/>
                <c:pt idx="0">
                  <c:v>7.7999999999999989</c:v>
                </c:pt>
                <c:pt idx="1">
                  <c:v>9.9999999999999982</c:v>
                </c:pt>
                <c:pt idx="2">
                  <c:v>9.4</c:v>
                </c:pt>
                <c:pt idx="3">
                  <c:v>10.200000000000001</c:v>
                </c:pt>
                <c:pt idx="4">
                  <c:v>5.0999999999999988</c:v>
                </c:pt>
                <c:pt idx="5">
                  <c:v>10.299999999999999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E6-4CFD-AAC5-51536A8350E9}"/>
            </c:ext>
          </c:extLst>
        </c:ser>
        <c:ser>
          <c:idx val="1"/>
          <c:order val="1"/>
          <c:tx>
            <c:strRef>
              <c:f>Famille!$L$14</c:f>
              <c:strCache>
                <c:ptCount val="1"/>
                <c:pt idx="0">
                  <c:v>seul avec enfant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Famille!$M$12:$R$12</c:f>
              <c:strCache>
                <c:ptCount val="6"/>
                <c:pt idx="0">
                  <c:v>dentiste</c:v>
                </c:pt>
                <c:pt idx="1">
                  <c:v>ophtalmo</c:v>
                </c:pt>
                <c:pt idx="2">
                  <c:v>psy</c:v>
                </c:pt>
                <c:pt idx="3">
                  <c:v>spécialiste</c:v>
                </c:pt>
                <c:pt idx="4">
                  <c:v>généraliste</c:v>
                </c:pt>
                <c:pt idx="5">
                  <c:v>médicaments</c:v>
                </c:pt>
              </c:strCache>
            </c:strRef>
          </c:cat>
          <c:val>
            <c:numRef>
              <c:f>Famille!$M$14:$R$14</c:f>
              <c:numCache>
                <c:formatCode>0</c:formatCode>
                <c:ptCount val="6"/>
                <c:pt idx="0">
                  <c:v>10.499999999999998</c:v>
                </c:pt>
                <c:pt idx="1">
                  <c:v>-1.2000000000000011</c:v>
                </c:pt>
                <c:pt idx="2">
                  <c:v>6.4</c:v>
                </c:pt>
                <c:pt idx="3">
                  <c:v>0.80000000000000071</c:v>
                </c:pt>
                <c:pt idx="4">
                  <c:v>-0.60000000000000053</c:v>
                </c:pt>
                <c:pt idx="5">
                  <c:v>-6.9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E6-4CFD-AAC5-51536A8350E9}"/>
            </c:ext>
          </c:extLst>
        </c:ser>
        <c:ser>
          <c:idx val="2"/>
          <c:order val="2"/>
          <c:tx>
            <c:strRef>
              <c:f>Famille!$L$15</c:f>
              <c:strCache>
                <c:ptCount val="1"/>
                <c:pt idx="0">
                  <c:v>couple sans enfant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Famille!$M$12:$R$12</c:f>
              <c:strCache>
                <c:ptCount val="6"/>
                <c:pt idx="0">
                  <c:v>dentiste</c:v>
                </c:pt>
                <c:pt idx="1">
                  <c:v>ophtalmo</c:v>
                </c:pt>
                <c:pt idx="2">
                  <c:v>psy</c:v>
                </c:pt>
                <c:pt idx="3">
                  <c:v>spécialiste</c:v>
                </c:pt>
                <c:pt idx="4">
                  <c:v>généraliste</c:v>
                </c:pt>
                <c:pt idx="5">
                  <c:v>médicaments</c:v>
                </c:pt>
              </c:strCache>
            </c:strRef>
          </c:cat>
          <c:val>
            <c:numRef>
              <c:f>Famille!$M$15:$R$15</c:f>
              <c:numCache>
                <c:formatCode>0</c:formatCode>
                <c:ptCount val="6"/>
                <c:pt idx="0">
                  <c:v>1.899999999999999</c:v>
                </c:pt>
                <c:pt idx="1">
                  <c:v>2.7000000000000011</c:v>
                </c:pt>
                <c:pt idx="2">
                  <c:v>3.8999999999999995</c:v>
                </c:pt>
                <c:pt idx="3">
                  <c:v>1.8000000000000003</c:v>
                </c:pt>
                <c:pt idx="4">
                  <c:v>-0.5999999999999992</c:v>
                </c:pt>
                <c:pt idx="5">
                  <c:v>0.89999999999999947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E6-4CFD-AAC5-51536A8350E9}"/>
            </c:ext>
          </c:extLst>
        </c:ser>
        <c:ser>
          <c:idx val="3"/>
          <c:order val="3"/>
          <c:tx>
            <c:strRef>
              <c:f>Famille!$L$16</c:f>
              <c:strCache>
                <c:ptCount val="1"/>
                <c:pt idx="0">
                  <c:v>couple avec enfant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Famille!$M$12:$R$12</c:f>
              <c:strCache>
                <c:ptCount val="6"/>
                <c:pt idx="0">
                  <c:v>dentiste</c:v>
                </c:pt>
                <c:pt idx="1">
                  <c:v>ophtalmo</c:v>
                </c:pt>
                <c:pt idx="2">
                  <c:v>psy</c:v>
                </c:pt>
                <c:pt idx="3">
                  <c:v>spécialiste</c:v>
                </c:pt>
                <c:pt idx="4">
                  <c:v>généraliste</c:v>
                </c:pt>
                <c:pt idx="5">
                  <c:v>médicaments</c:v>
                </c:pt>
              </c:strCache>
            </c:strRef>
          </c:cat>
          <c:val>
            <c:numRef>
              <c:f>Famille!$M$16:$R$16</c:f>
              <c:numCache>
                <c:formatCode>0</c:formatCode>
                <c:ptCount val="6"/>
                <c:pt idx="0">
                  <c:v>-3.5000000000000004</c:v>
                </c:pt>
                <c:pt idx="1">
                  <c:v>3.1000000000000028</c:v>
                </c:pt>
                <c:pt idx="2">
                  <c:v>4.8000000000000016</c:v>
                </c:pt>
                <c:pt idx="3">
                  <c:v>0.50000000000000044</c:v>
                </c:pt>
                <c:pt idx="4">
                  <c:v>-4.7999999999999989</c:v>
                </c:pt>
                <c:pt idx="5">
                  <c:v>-4.3999999999999986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E6-4CFD-AAC5-51536A8350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44354543"/>
        <c:axId val="1844351215"/>
      </c:barChart>
      <c:catAx>
        <c:axId val="1844354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44351215"/>
        <c:crosses val="autoZero"/>
        <c:auto val="1"/>
        <c:lblAlgn val="ctr"/>
        <c:lblOffset val="100"/>
        <c:noMultiLvlLbl val="0"/>
      </c:catAx>
      <c:valAx>
        <c:axId val="1844351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44354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GS!$B$26</c:f>
              <c:strCache>
                <c:ptCount val="1"/>
                <c:pt idx="0">
                  <c:v>GS1-2</c:v>
                </c:pt>
              </c:strCache>
            </c:strRef>
          </c:tx>
          <c:spPr>
            <a:ln w="28575" cap="rnd">
              <a:solidFill>
                <a:schemeClr val="accent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8522460280578851E-2"/>
                  <c:y val="2.8705117452004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49-4328-8E2D-7767A2607C0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49-4328-8E2D-7767A2607C0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49-4328-8E2D-7767A2607C0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49-4328-8E2D-7767A2607C07}"/>
                </c:ext>
              </c:extLst>
            </c:dLbl>
            <c:dLbl>
              <c:idx val="4"/>
              <c:layout>
                <c:manualLayout>
                  <c:x val="-2.288542736505763E-2"/>
                  <c:y val="-3.0421677194463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49-4328-8E2D-7767A2607C0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49-4328-8E2D-7767A2607C0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A49-4328-8E2D-7767A2607C0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A49-4328-8E2D-7767A2607C07}"/>
                </c:ext>
              </c:extLst>
            </c:dLbl>
            <c:dLbl>
              <c:idx val="8"/>
              <c:layout>
                <c:manualLayout>
                  <c:x val="-2.1598387158126973E-2"/>
                  <c:y val="-2.72171456227946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A49-4328-8E2D-7767A2607C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GS!$C$25:$L$25</c:f>
              <c:numCache>
                <c:formatCode>0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GS!$C$26:$L$26</c:f>
              <c:numCache>
                <c:formatCode>0%</c:formatCode>
                <c:ptCount val="10"/>
                <c:pt idx="0">
                  <c:v>0.25700000000000001</c:v>
                </c:pt>
                <c:pt idx="1">
                  <c:v>0.25800000000000001</c:v>
                </c:pt>
                <c:pt idx="2">
                  <c:v>0.23300000000000001</c:v>
                </c:pt>
                <c:pt idx="3">
                  <c:v>0.223</c:v>
                </c:pt>
                <c:pt idx="4">
                  <c:v>0.33</c:v>
                </c:pt>
                <c:pt idx="5">
                  <c:v>0.22800000000000001</c:v>
                </c:pt>
                <c:pt idx="6">
                  <c:v>0.29399999999999998</c:v>
                </c:pt>
                <c:pt idx="7">
                  <c:v>0.25600000000000001</c:v>
                </c:pt>
                <c:pt idx="8">
                  <c:v>0.30499999999999999</c:v>
                </c:pt>
                <c:pt idx="9">
                  <c:v>0.24299999999999999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A49-4328-8E2D-7767A2607C07}"/>
            </c:ext>
          </c:extLst>
        </c:ser>
        <c:ser>
          <c:idx val="1"/>
          <c:order val="1"/>
          <c:tx>
            <c:strRef>
              <c:f>GS!$B$27</c:f>
              <c:strCache>
                <c:ptCount val="1"/>
                <c:pt idx="0">
                  <c:v>GS3-4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604492373235957E-2"/>
                  <c:y val="2.623101216223607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A49-4328-8E2D-7767A2607C0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A49-4328-8E2D-7767A2607C0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A49-4328-8E2D-7767A2607C0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A49-4328-8E2D-7767A2607C07}"/>
                </c:ext>
              </c:extLst>
            </c:dLbl>
            <c:dLbl>
              <c:idx val="4"/>
              <c:layout>
                <c:manualLayout>
                  <c:x val="-2.5300886302255698E-2"/>
                  <c:y val="-2.63615467242490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A49-4328-8E2D-7767A2607C0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A49-4328-8E2D-7767A2607C0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A49-4328-8E2D-7767A2607C0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A49-4328-8E2D-7767A2607C07}"/>
                </c:ext>
              </c:extLst>
            </c:dLbl>
            <c:dLbl>
              <c:idx val="8"/>
              <c:layout>
                <c:manualLayout>
                  <c:x val="-1.8080185628970468E-2"/>
                  <c:y val="-3.81799805025489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A49-4328-8E2D-7767A2607C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GS!$C$25:$L$25</c:f>
              <c:numCache>
                <c:formatCode>0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GS!$C$27:$L$27</c:f>
              <c:numCache>
                <c:formatCode>0%</c:formatCode>
                <c:ptCount val="10"/>
                <c:pt idx="0">
                  <c:v>0.28299999999999997</c:v>
                </c:pt>
                <c:pt idx="1">
                  <c:v>0.34200000000000003</c:v>
                </c:pt>
                <c:pt idx="2">
                  <c:v>0.30299999999999999</c:v>
                </c:pt>
                <c:pt idx="3">
                  <c:v>0.377</c:v>
                </c:pt>
                <c:pt idx="4">
                  <c:v>0.442</c:v>
                </c:pt>
                <c:pt idx="5">
                  <c:v>0.44900000000000001</c:v>
                </c:pt>
                <c:pt idx="6">
                  <c:v>0.47199999999999998</c:v>
                </c:pt>
                <c:pt idx="7">
                  <c:v>0.36399999999999999</c:v>
                </c:pt>
                <c:pt idx="8">
                  <c:v>0.38400000000000001</c:v>
                </c:pt>
                <c:pt idx="9">
                  <c:v>0.35699999999999998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CA49-4328-8E2D-7767A2607C07}"/>
            </c:ext>
          </c:extLst>
        </c:ser>
        <c:ser>
          <c:idx val="2"/>
          <c:order val="2"/>
          <c:tx>
            <c:strRef>
              <c:f>GS!$B$28</c:f>
              <c:strCache>
                <c:ptCount val="1"/>
                <c:pt idx="0">
                  <c:v>GS5-6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604492373235957E-2"/>
                  <c:y val="-2.32728415949300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A49-4328-8E2D-7767A2607C0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A49-4328-8E2D-7767A2607C0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A49-4328-8E2D-7767A2607C0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A49-4328-8E2D-7767A2607C07}"/>
                </c:ext>
              </c:extLst>
            </c:dLbl>
            <c:dLbl>
              <c:idx val="4"/>
              <c:layout>
                <c:manualLayout>
                  <c:x val="-2.1367397010156341E-2"/>
                  <c:y val="3.45427084726582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A49-4328-8E2D-7767A2607C0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A49-4328-8E2D-7767A2607C0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CA49-4328-8E2D-7767A2607C0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CA49-4328-8E2D-7767A2607C07}"/>
                </c:ext>
              </c:extLst>
            </c:dLbl>
            <c:dLbl>
              <c:idx val="8"/>
              <c:layout>
                <c:manualLayout>
                  <c:x val="-2.774202137776274E-2"/>
                  <c:y val="-3.23426955111278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CA49-4328-8E2D-7767A2607C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GS!$C$25:$L$25</c:f>
              <c:numCache>
                <c:formatCode>0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GS!$C$28:$L$28</c:f>
              <c:numCache>
                <c:formatCode>0%</c:formatCode>
                <c:ptCount val="10"/>
                <c:pt idx="0">
                  <c:v>0.309</c:v>
                </c:pt>
                <c:pt idx="1">
                  <c:v>0.308</c:v>
                </c:pt>
                <c:pt idx="2">
                  <c:v>0.32200000000000001</c:v>
                </c:pt>
                <c:pt idx="3">
                  <c:v>0.41799999999999998</c:v>
                </c:pt>
                <c:pt idx="4">
                  <c:v>0.56200000000000006</c:v>
                </c:pt>
                <c:pt idx="5">
                  <c:v>0.49199999999999999</c:v>
                </c:pt>
                <c:pt idx="6">
                  <c:v>0.47799999999999998</c:v>
                </c:pt>
                <c:pt idx="7">
                  <c:v>0.47399999999999998</c:v>
                </c:pt>
                <c:pt idx="8">
                  <c:v>0.45</c:v>
                </c:pt>
                <c:pt idx="9">
                  <c:v>0.47799999999999998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CA49-4328-8E2D-7767A2607C07}"/>
            </c:ext>
          </c:extLst>
        </c:ser>
        <c:ser>
          <c:idx val="3"/>
          <c:order val="3"/>
          <c:tx>
            <c:strRef>
              <c:f>GS!$B$29</c:f>
              <c:strCache>
                <c:ptCount val="1"/>
                <c:pt idx="0">
                  <c:v>GS7-8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482863555099094E-2"/>
                  <c:y val="-1.4516914107798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CA49-4328-8E2D-7767A2607C0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CA49-4328-8E2D-7767A2607C0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CA49-4328-8E2D-7767A2607C0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CA49-4328-8E2D-7767A2607C07}"/>
                </c:ext>
              </c:extLst>
            </c:dLbl>
            <c:dLbl>
              <c:idx val="4"/>
              <c:layout>
                <c:manualLayout>
                  <c:x val="-3.6273916847350603E-2"/>
                  <c:y val="-1.69701825047835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CA49-4328-8E2D-7767A2607C0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CA49-4328-8E2D-7767A2607C0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CA49-4328-8E2D-7767A2607C0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CA49-4328-8E2D-7767A2607C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GS!$C$25:$L$25</c:f>
              <c:numCache>
                <c:formatCode>0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GS!$C$29:$L$29</c:f>
              <c:numCache>
                <c:formatCode>0%</c:formatCode>
                <c:ptCount val="10"/>
                <c:pt idx="0">
                  <c:v>0.42</c:v>
                </c:pt>
                <c:pt idx="1">
                  <c:v>0.32800000000000001</c:v>
                </c:pt>
                <c:pt idx="2">
                  <c:v>0.45700000000000002</c:v>
                </c:pt>
                <c:pt idx="3">
                  <c:v>0.497</c:v>
                </c:pt>
                <c:pt idx="4">
                  <c:v>0.57299999999999995</c:v>
                </c:pt>
                <c:pt idx="5">
                  <c:v>0.56899999999999995</c:v>
                </c:pt>
                <c:pt idx="6">
                  <c:v>0.55600000000000005</c:v>
                </c:pt>
                <c:pt idx="7">
                  <c:v>0.49399999999999999</c:v>
                </c:pt>
                <c:pt idx="8">
                  <c:v>0.62</c:v>
                </c:pt>
                <c:pt idx="9">
                  <c:v>0.54400000000000004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6-CA49-4328-8E2D-7767A2607C0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16271279"/>
        <c:axId val="1583701551"/>
      </c:lineChart>
      <c:catAx>
        <c:axId val="1516271279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83701551"/>
        <c:crosses val="autoZero"/>
        <c:auto val="1"/>
        <c:lblAlgn val="ctr"/>
        <c:lblOffset val="100"/>
        <c:noMultiLvlLbl val="0"/>
      </c:catAx>
      <c:valAx>
        <c:axId val="1583701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1627127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GS!$B$5</c:f>
              <c:strCache>
                <c:ptCount val="1"/>
                <c:pt idx="0">
                  <c:v>GS1-2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8.3333333333333332E-3"/>
                  <c:y val="9.10125142207053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1E-4522-ACD9-BB7BECFB43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GS!$C$4:$H$4</c:f>
              <c:strCache>
                <c:ptCount val="6"/>
                <c:pt idx="0">
                  <c:v>dentiste</c:v>
                </c:pt>
                <c:pt idx="1">
                  <c:v>ophtalmo</c:v>
                </c:pt>
                <c:pt idx="2">
                  <c:v>psy</c:v>
                </c:pt>
                <c:pt idx="3">
                  <c:v>spécialiste</c:v>
                </c:pt>
                <c:pt idx="4">
                  <c:v>généraliste</c:v>
                </c:pt>
                <c:pt idx="5">
                  <c:v>médicaments</c:v>
                </c:pt>
              </c:strCache>
            </c:strRef>
          </c:cat>
          <c:val>
            <c:numRef>
              <c:f>GS!$C$5:$H$5</c:f>
              <c:numCache>
                <c:formatCode>0%</c:formatCode>
                <c:ptCount val="6"/>
                <c:pt idx="0">
                  <c:v>0.109</c:v>
                </c:pt>
                <c:pt idx="1">
                  <c:v>8.6999999999999994E-2</c:v>
                </c:pt>
                <c:pt idx="2">
                  <c:v>0.12</c:v>
                </c:pt>
                <c:pt idx="3">
                  <c:v>9.0999999999999998E-2</c:v>
                </c:pt>
                <c:pt idx="4">
                  <c:v>3.6999999999999998E-2</c:v>
                </c:pt>
                <c:pt idx="5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1E-4522-ACD9-BB7BECFB43AF}"/>
            </c:ext>
          </c:extLst>
        </c:ser>
        <c:ser>
          <c:idx val="1"/>
          <c:order val="1"/>
          <c:tx>
            <c:strRef>
              <c:f>GS!$B$6</c:f>
              <c:strCache>
                <c:ptCount val="1"/>
                <c:pt idx="0">
                  <c:v>GS3-4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5.5555555555556061E-3"/>
                  <c:y val="4.55062571103526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1E-4522-ACD9-BB7BECFB43AF}"/>
                </c:ext>
              </c:extLst>
            </c:dLbl>
            <c:dLbl>
              <c:idx val="2"/>
              <c:layout>
                <c:manualLayout>
                  <c:x val="-1.1111111111111112E-2"/>
                  <c:y val="1.36518771331058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1E-4522-ACD9-BB7BECFB43AF}"/>
                </c:ext>
              </c:extLst>
            </c:dLbl>
            <c:dLbl>
              <c:idx val="3"/>
              <c:layout>
                <c:manualLayout>
                  <c:x val="-5.5555555555555558E-3"/>
                  <c:y val="9.10125142207053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21E-4522-ACD9-BB7BECFB43AF}"/>
                </c:ext>
              </c:extLst>
            </c:dLbl>
            <c:dLbl>
              <c:idx val="4"/>
              <c:layout>
                <c:manualLayout>
                  <c:x val="-1.0185067526415994E-16"/>
                  <c:y val="1.82025028441410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21E-4522-ACD9-BB7BECFB43AF}"/>
                </c:ext>
              </c:extLst>
            </c:dLbl>
            <c:dLbl>
              <c:idx val="5"/>
              <c:layout>
                <c:manualLayout>
                  <c:x val="-8.3333333333334356E-3"/>
                  <c:y val="-8.34271742778101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21E-4522-ACD9-BB7BECFB43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GS!$C$4:$H$4</c:f>
              <c:strCache>
                <c:ptCount val="6"/>
                <c:pt idx="0">
                  <c:v>dentiste</c:v>
                </c:pt>
                <c:pt idx="1">
                  <c:v>ophtalmo</c:v>
                </c:pt>
                <c:pt idx="2">
                  <c:v>psy</c:v>
                </c:pt>
                <c:pt idx="3">
                  <c:v>spécialiste</c:v>
                </c:pt>
                <c:pt idx="4">
                  <c:v>généraliste</c:v>
                </c:pt>
                <c:pt idx="5">
                  <c:v>médicaments</c:v>
                </c:pt>
              </c:strCache>
            </c:strRef>
          </c:cat>
          <c:val>
            <c:numRef>
              <c:f>GS!$C$6:$H$6</c:f>
              <c:numCache>
                <c:formatCode>0%</c:formatCode>
                <c:ptCount val="6"/>
                <c:pt idx="0">
                  <c:v>0.21300000000000002</c:v>
                </c:pt>
                <c:pt idx="1">
                  <c:v>0.20400000000000001</c:v>
                </c:pt>
                <c:pt idx="2">
                  <c:v>0.14099999999999999</c:v>
                </c:pt>
                <c:pt idx="3">
                  <c:v>0.16999999999999998</c:v>
                </c:pt>
                <c:pt idx="4">
                  <c:v>8.900000000000001E-2</c:v>
                </c:pt>
                <c:pt idx="5">
                  <c:v>0.10700000000000001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21E-4522-ACD9-BB7BECFB43AF}"/>
            </c:ext>
          </c:extLst>
        </c:ser>
        <c:ser>
          <c:idx val="2"/>
          <c:order val="2"/>
          <c:tx>
            <c:strRef>
              <c:f>GS!$B$7</c:f>
              <c:strCache>
                <c:ptCount val="1"/>
                <c:pt idx="0">
                  <c:v>GS5-6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88888888888888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21E-4522-ACD9-BB7BECFB43AF}"/>
                </c:ext>
              </c:extLst>
            </c:dLbl>
            <c:dLbl>
              <c:idx val="1"/>
              <c:layout>
                <c:manualLayout>
                  <c:x val="-5.555555555555555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21E-4522-ACD9-BB7BECFB43AF}"/>
                </c:ext>
              </c:extLst>
            </c:dLbl>
            <c:dLbl>
              <c:idx val="5"/>
              <c:layout>
                <c:manualLayout>
                  <c:x val="-1.1111111111111212E-2"/>
                  <c:y val="1.82025028441409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21E-4522-ACD9-BB7BECFB43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GS!$C$4:$H$4</c:f>
              <c:strCache>
                <c:ptCount val="6"/>
                <c:pt idx="0">
                  <c:v>dentiste</c:v>
                </c:pt>
                <c:pt idx="1">
                  <c:v>ophtalmo</c:v>
                </c:pt>
                <c:pt idx="2">
                  <c:v>psy</c:v>
                </c:pt>
                <c:pt idx="3">
                  <c:v>spécialiste</c:v>
                </c:pt>
                <c:pt idx="4">
                  <c:v>généraliste</c:v>
                </c:pt>
                <c:pt idx="5">
                  <c:v>médicaments</c:v>
                </c:pt>
              </c:strCache>
            </c:strRef>
          </c:cat>
          <c:val>
            <c:numRef>
              <c:f>GS!$C$7:$H$7</c:f>
              <c:numCache>
                <c:formatCode>0%</c:formatCode>
                <c:ptCount val="6"/>
                <c:pt idx="0">
                  <c:v>0.28800000000000003</c:v>
                </c:pt>
                <c:pt idx="1">
                  <c:v>0.24</c:v>
                </c:pt>
                <c:pt idx="2">
                  <c:v>0.15</c:v>
                </c:pt>
                <c:pt idx="3">
                  <c:v>0.23500000000000001</c:v>
                </c:pt>
                <c:pt idx="4">
                  <c:v>9.2999999999999999E-2</c:v>
                </c:pt>
                <c:pt idx="5">
                  <c:v>0.17199999999999999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21E-4522-ACD9-BB7BECFB43AF}"/>
            </c:ext>
          </c:extLst>
        </c:ser>
        <c:ser>
          <c:idx val="3"/>
          <c:order val="3"/>
          <c:tx>
            <c:strRef>
              <c:f>GS!$B$8</c:f>
              <c:strCache>
                <c:ptCount val="1"/>
                <c:pt idx="0">
                  <c:v>GS7-8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666666666666666E-2"/>
                  <c:y val="-4.55062571103526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21E-4522-ACD9-BB7BECFB43AF}"/>
                </c:ext>
              </c:extLst>
            </c:dLbl>
            <c:dLbl>
              <c:idx val="3"/>
              <c:layout>
                <c:manualLayout>
                  <c:x val="5.5555555555554534E-3"/>
                  <c:y val="1.36518771331058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21E-4522-ACD9-BB7BECFB43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GS!$C$4:$H$4</c:f>
              <c:strCache>
                <c:ptCount val="6"/>
                <c:pt idx="0">
                  <c:v>dentiste</c:v>
                </c:pt>
                <c:pt idx="1">
                  <c:v>ophtalmo</c:v>
                </c:pt>
                <c:pt idx="2">
                  <c:v>psy</c:v>
                </c:pt>
                <c:pt idx="3">
                  <c:v>spécialiste</c:v>
                </c:pt>
                <c:pt idx="4">
                  <c:v>généraliste</c:v>
                </c:pt>
                <c:pt idx="5">
                  <c:v>médicaments</c:v>
                </c:pt>
              </c:strCache>
            </c:strRef>
          </c:cat>
          <c:val>
            <c:numRef>
              <c:f>GS!$C$8:$H$8</c:f>
              <c:numCache>
                <c:formatCode>0%</c:formatCode>
                <c:ptCount val="6"/>
                <c:pt idx="0">
                  <c:v>0.28700000000000003</c:v>
                </c:pt>
                <c:pt idx="1">
                  <c:v>0.26100000000000001</c:v>
                </c:pt>
                <c:pt idx="2">
                  <c:v>0.24000000000000002</c:v>
                </c:pt>
                <c:pt idx="3">
                  <c:v>0.218</c:v>
                </c:pt>
                <c:pt idx="4">
                  <c:v>0.13400000000000001</c:v>
                </c:pt>
                <c:pt idx="5">
                  <c:v>0.253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21E-4522-ACD9-BB7BECFB43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57108927"/>
        <c:axId val="1757107487"/>
      </c:barChart>
      <c:catAx>
        <c:axId val="1757108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57107487"/>
        <c:crosses val="autoZero"/>
        <c:auto val="1"/>
        <c:lblAlgn val="ctr"/>
        <c:lblOffset val="100"/>
        <c:noMultiLvlLbl val="0"/>
      </c:catAx>
      <c:valAx>
        <c:axId val="1757107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57108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5B76F2-5ADD-4F5E-A3FB-343427C40E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73F601F-60FF-4B13-8613-7883DA5C9D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64EC35-5BE0-44AB-B1BB-E5419E200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C1A8-2A1C-4E79-8DAD-B69619774EF0}" type="datetimeFigureOut">
              <a:rPr lang="fr-BE" smtClean="0"/>
              <a:t>18/12/2024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D1AB05-DF8C-4B0C-A0F7-9B570BC75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F05709-E02E-4850-BE6A-31B632B64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8477-0083-483A-9DD0-453B4510FFA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3507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D68E78-7E04-453C-88FB-1892EF00C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6F20F40-BD15-4AB0-B0D2-0774181EFC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A2E5D1-1C3A-4F8E-9F98-C3007AAD5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C1A8-2A1C-4E79-8DAD-B69619774EF0}" type="datetimeFigureOut">
              <a:rPr lang="fr-BE" smtClean="0"/>
              <a:t>18/12/2024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7FF5F9-0BC8-4F89-AF5A-3D8B2DDC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782B22-72A5-4DA6-9BAE-FBBEAA54D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8477-0083-483A-9DD0-453B4510FFA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1557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DE66BAB-E30A-4D72-92C7-C1C3F8B19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99AE23F-89C6-4D26-869F-60AB5D8DA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3C3E3F-3A26-498F-B68F-2A7A90115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C1A8-2A1C-4E79-8DAD-B69619774EF0}" type="datetimeFigureOut">
              <a:rPr lang="fr-BE" smtClean="0"/>
              <a:t>18/12/2024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18A3F8-9125-4583-B5E3-509DF1AF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3471DB-B6A4-4038-84DB-6D0D46B64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8477-0083-483A-9DD0-453B4510FFA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2576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C3F511-87ED-428B-BB27-B5D03CE61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6F3EA3-7ACF-42DD-9B1F-17A9155C5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5E66E1-2EE8-4ED6-8558-AA1040984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C1A8-2A1C-4E79-8DAD-B69619774EF0}" type="datetimeFigureOut">
              <a:rPr lang="fr-BE" smtClean="0"/>
              <a:t>18/12/2024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8C7D63-74C8-4CAB-86CA-92D95D359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C73E59-C42A-436F-A0A0-77E3BFE3A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8477-0083-483A-9DD0-453B4510FFA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1323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A2A159-8AD9-4405-8247-F1BCB6F7C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4A5DF2-5146-4236-BB8E-6E06D8B61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12A522-4E5D-4418-9475-32FD1DF74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C1A8-2A1C-4E79-8DAD-B69619774EF0}" type="datetimeFigureOut">
              <a:rPr lang="fr-BE" smtClean="0"/>
              <a:t>18/12/2024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C7B87F-620F-4F55-AD19-46AF71925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3A51D9-1A61-4963-86F5-A68E310C1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8477-0083-483A-9DD0-453B4510FFA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4677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E6D942-BEA2-42D5-BB77-3AB4E30B8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6484F5-0042-4BC4-8C61-FCFAB7459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2DB1543-2093-4790-9537-AE534ED87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DEC7A0-4684-42F5-A9BC-DEB274238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C1A8-2A1C-4E79-8DAD-B69619774EF0}" type="datetimeFigureOut">
              <a:rPr lang="fr-BE" smtClean="0"/>
              <a:t>18/12/2024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0AF90DA-C1F6-4FBD-937B-407436346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222CBFD-1F6B-4F6B-9F4B-E63AFCA77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8477-0083-483A-9DD0-453B4510FFA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36100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1D3722-6805-42C1-B90B-4BD25DCE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AEF079-76F9-4394-B85F-B0B76801A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6F1214A-9073-4C5C-8E56-1A31F98EB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71C674E-8507-4039-80D7-E00EB58C60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4BB8890-BA6B-40D2-B48C-AC49C54941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A38BC2D-ED4B-49BB-879C-2801F37E0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C1A8-2A1C-4E79-8DAD-B69619774EF0}" type="datetimeFigureOut">
              <a:rPr lang="fr-BE" smtClean="0"/>
              <a:t>18/12/2024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009B1B4-B0C3-427D-B28D-895EE8A38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FF974CD-88FB-44C9-A34A-9BAB402DF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8477-0083-483A-9DD0-453B4510FFA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889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DFF5C4-B0F4-4E90-AE9C-4C81B036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5672C25-7785-43F7-820C-16E08703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C1A8-2A1C-4E79-8DAD-B69619774EF0}" type="datetimeFigureOut">
              <a:rPr lang="fr-BE" smtClean="0"/>
              <a:t>18/12/2024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1E8D841-A328-4A57-8CD1-B81881141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2D92F2-3246-4A33-9D7E-7A1F3C728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8477-0083-483A-9DD0-453B4510FFA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308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28211FA-88BA-4A59-9BB9-EF24E6233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C1A8-2A1C-4E79-8DAD-B69619774EF0}" type="datetimeFigureOut">
              <a:rPr lang="fr-BE" smtClean="0"/>
              <a:t>18/12/2024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D4A5106-E2CB-44A6-AC45-72096F5D2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39892FC-819C-4B9B-A0FE-F209F54FB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8477-0083-483A-9DD0-453B4510FFA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63059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F6561B-28F4-402F-ABB7-B6E51783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C1713F-78B3-4CFE-BF42-2DA721306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8C693B9-3D53-4E3A-9D8A-8332513A6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9CDB3B6-CFED-4E58-9FE9-91BACEE5B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C1A8-2A1C-4E79-8DAD-B69619774EF0}" type="datetimeFigureOut">
              <a:rPr lang="fr-BE" smtClean="0"/>
              <a:t>18/12/2024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6C5FA8C-C84D-417B-A3F0-DFB187FD5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2B8267-BB10-46D6-A750-FFB5878F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8477-0083-483A-9DD0-453B4510FFA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6552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A726DB-C4D3-4871-A688-D315A4487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D96406F-FE26-481F-9507-AEB00ABDC4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89AB16-A35B-41E1-B6A1-5DA36A41E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A0B660-9924-4782-B8A9-22DAB5297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C1A8-2A1C-4E79-8DAD-B69619774EF0}" type="datetimeFigureOut">
              <a:rPr lang="fr-BE" smtClean="0"/>
              <a:t>18/12/2024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B6A862-B5C6-4293-A81A-4582E163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B7B769-D30E-4F52-B0B8-155A87F3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8477-0083-483A-9DD0-453B4510FFA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4463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6E315E4-6AC3-4643-B855-7618B7A7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DCA23A-72C5-41FE-A73C-B4E5130F4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3669AC-409F-45A0-B233-6EFF954CA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2C1A8-2A1C-4E79-8DAD-B69619774EF0}" type="datetimeFigureOut">
              <a:rPr lang="fr-BE" smtClean="0"/>
              <a:t>18/12/2024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54AFE9-5007-43C3-A32A-222138A69F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69A491-024C-4801-B87A-F605FA0DB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C8477-0083-483A-9DD0-453B4510FFA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59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D46DFFC-654F-4E76-862C-0A2E63F5CA1B}"/>
              </a:ext>
            </a:extLst>
          </p:cNvPr>
          <p:cNvSpPr/>
          <p:nvPr/>
        </p:nvSpPr>
        <p:spPr>
          <a:xfrm>
            <a:off x="4608396" y="1975761"/>
            <a:ext cx="59683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4400" b="1" dirty="0">
                <a:solidFill>
                  <a:srgbClr val="5F686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Report de soins 2024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F15B65-79E3-4824-8151-D1C9D0752B79}"/>
              </a:ext>
            </a:extLst>
          </p:cNvPr>
          <p:cNvSpPr/>
          <p:nvPr/>
        </p:nvSpPr>
        <p:spPr>
          <a:xfrm>
            <a:off x="4608396" y="2745202"/>
            <a:ext cx="50528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000" dirty="0">
                <a:solidFill>
                  <a:srgbClr val="E31A1C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étude du renoncement à des soins de santé pour raisons financières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A7EFBC4D-DFCD-4CEC-A275-629CCBBD4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3266" y="5292961"/>
            <a:ext cx="29337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11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348F71-0B0E-4BCF-7A88-104350F23BEA}"/>
              </a:ext>
            </a:extLst>
          </p:cNvPr>
          <p:cNvSpPr/>
          <p:nvPr/>
        </p:nvSpPr>
        <p:spPr>
          <a:xfrm>
            <a:off x="0" y="278538"/>
            <a:ext cx="526539" cy="911318"/>
          </a:xfrm>
          <a:prstGeom prst="rect">
            <a:avLst/>
          </a:prstGeom>
          <a:solidFill>
            <a:srgbClr val="E51517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DB8900-2EC2-953B-2004-42B462BFD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668" y="71415"/>
            <a:ext cx="10515600" cy="1325563"/>
          </a:xfrm>
        </p:spPr>
        <p:txBody>
          <a:bodyPr>
            <a:normAutofit/>
          </a:bodyPr>
          <a:lstStyle/>
          <a:p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Renoncement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financier “à au 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moins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un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soin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” (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évolution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)</a:t>
            </a:r>
            <a:endParaRPr lang="fr-BE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  <a:ea typeface="MS PGothic" pitchFamily="34" charset="-128"/>
              <a:cs typeface="Arial" panose="020B0604020202020204" pitchFamily="34" charset="0"/>
            </a:endParaRPr>
          </a:p>
        </p:txBody>
      </p:sp>
      <p:pic>
        <p:nvPicPr>
          <p:cNvPr id="6" name="Espace réservé du contenu 6">
            <a:extLst>
              <a:ext uri="{FF2B5EF4-FFF2-40B4-BE49-F238E27FC236}">
                <a16:creationId xmlns:a16="http://schemas.microsoft.com/office/drawing/2014/main" id="{3B65C07F-BB64-DA71-02FC-53406B9318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24668" y="1396978"/>
            <a:ext cx="7337104" cy="44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41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348F71-0B0E-4BCF-7A88-104350F23BEA}"/>
              </a:ext>
            </a:extLst>
          </p:cNvPr>
          <p:cNvSpPr/>
          <p:nvPr/>
        </p:nvSpPr>
        <p:spPr>
          <a:xfrm>
            <a:off x="0" y="278538"/>
            <a:ext cx="526539" cy="911318"/>
          </a:xfrm>
          <a:prstGeom prst="rect">
            <a:avLst/>
          </a:prstGeom>
          <a:solidFill>
            <a:srgbClr val="E51517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1A706D00-8B2C-49E4-84C8-35B7AEEC2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406" y="16916"/>
            <a:ext cx="10515600" cy="1325563"/>
          </a:xfrm>
        </p:spPr>
        <p:txBody>
          <a:bodyPr/>
          <a:lstStyle/>
          <a:p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Evolution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du 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renoncement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par type de 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soin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depuis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2015</a:t>
            </a:r>
            <a:endParaRPr lang="fr-BE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  <a:ea typeface="MS PGothic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4559053"/>
              </p:ext>
            </p:extLst>
          </p:nvPr>
        </p:nvGraphicFramePr>
        <p:xfrm>
          <a:off x="1881051" y="1342479"/>
          <a:ext cx="7170874" cy="4649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D0072EDB-2D94-E86A-2C0F-1C118F657C3A}"/>
              </a:ext>
            </a:extLst>
          </p:cNvPr>
          <p:cNvCxnSpPr>
            <a:cxnSpLocks/>
          </p:cNvCxnSpPr>
          <p:nvPr/>
        </p:nvCxnSpPr>
        <p:spPr>
          <a:xfrm flipV="1">
            <a:off x="2342606" y="3148369"/>
            <a:ext cx="940526" cy="6007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Est égal à 14">
            <a:extLst>
              <a:ext uri="{FF2B5EF4-FFF2-40B4-BE49-F238E27FC236}">
                <a16:creationId xmlns:a16="http://schemas.microsoft.com/office/drawing/2014/main" id="{7FF6FD0D-793A-B83A-BEF3-81178E48EF4D}"/>
              </a:ext>
            </a:extLst>
          </p:cNvPr>
          <p:cNvSpPr/>
          <p:nvPr/>
        </p:nvSpPr>
        <p:spPr>
          <a:xfrm>
            <a:off x="7078028" y="4403315"/>
            <a:ext cx="385893" cy="285226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995DA595-4B88-CBFC-8CAD-5EEB3C900DD4}"/>
              </a:ext>
            </a:extLst>
          </p:cNvPr>
          <p:cNvCxnSpPr>
            <a:cxnSpLocks/>
          </p:cNvCxnSpPr>
          <p:nvPr/>
        </p:nvCxnSpPr>
        <p:spPr>
          <a:xfrm flipV="1">
            <a:off x="3446052" y="3521874"/>
            <a:ext cx="940526" cy="6007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3DAB49FD-5735-3593-3336-34D321C8D807}"/>
              </a:ext>
            </a:extLst>
          </p:cNvPr>
          <p:cNvCxnSpPr>
            <a:cxnSpLocks/>
          </p:cNvCxnSpPr>
          <p:nvPr/>
        </p:nvCxnSpPr>
        <p:spPr>
          <a:xfrm flipV="1">
            <a:off x="4549498" y="3945204"/>
            <a:ext cx="940526" cy="6007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9E695D58-89CC-A421-4EC2-DF234D5E9C7A}"/>
              </a:ext>
            </a:extLst>
          </p:cNvPr>
          <p:cNvCxnSpPr>
            <a:cxnSpLocks/>
          </p:cNvCxnSpPr>
          <p:nvPr/>
        </p:nvCxnSpPr>
        <p:spPr>
          <a:xfrm flipV="1">
            <a:off x="5652944" y="4103359"/>
            <a:ext cx="940526" cy="6007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E421C65C-0AC7-AA28-C26A-4FDFF551D8BB}"/>
              </a:ext>
            </a:extLst>
          </p:cNvPr>
          <p:cNvCxnSpPr>
            <a:cxnSpLocks/>
          </p:cNvCxnSpPr>
          <p:nvPr/>
        </p:nvCxnSpPr>
        <p:spPr>
          <a:xfrm flipV="1">
            <a:off x="7876903" y="3966232"/>
            <a:ext cx="940526" cy="6007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183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348F71-0B0E-4BCF-7A88-104350F23BEA}"/>
              </a:ext>
            </a:extLst>
          </p:cNvPr>
          <p:cNvSpPr/>
          <p:nvPr/>
        </p:nvSpPr>
        <p:spPr>
          <a:xfrm>
            <a:off x="0" y="278538"/>
            <a:ext cx="526539" cy="911318"/>
          </a:xfrm>
          <a:prstGeom prst="rect">
            <a:avLst/>
          </a:prstGeom>
          <a:solidFill>
            <a:srgbClr val="E51517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741473-130B-D636-50D6-FFC8583D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480" y="259659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BE" sz="4900" b="1" dirty="0" err="1">
                <a:solidFill>
                  <a:srgbClr val="5F686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Evolution</a:t>
            </a:r>
            <a:r>
              <a:rPr lang="nl-BE" sz="4900" b="1" dirty="0">
                <a:solidFill>
                  <a:srgbClr val="5F686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du </a:t>
            </a:r>
            <a:r>
              <a:rPr lang="nl-BE" sz="4900" b="1" dirty="0" err="1">
                <a:solidFill>
                  <a:srgbClr val="5F686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renoncement</a:t>
            </a:r>
            <a:r>
              <a:rPr lang="nl-BE" sz="4900" b="1" dirty="0">
                <a:solidFill>
                  <a:srgbClr val="5F686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par </a:t>
            </a:r>
            <a:r>
              <a:rPr lang="nl-BE" sz="4900" b="1" dirty="0" err="1">
                <a:solidFill>
                  <a:srgbClr val="5F686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profil</a:t>
            </a:r>
            <a:br>
              <a:rPr lang="nl-BE" b="1" dirty="0"/>
            </a:br>
            <a:r>
              <a:rPr lang="nl-BE" b="1" dirty="0"/>
              <a:t>				</a:t>
            </a:r>
            <a:r>
              <a:rPr lang="nl-BE" sz="3600" b="1" dirty="0">
                <a:solidFill>
                  <a:srgbClr val="E31A1C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(2015-2024)</a:t>
            </a:r>
            <a:endParaRPr lang="fr-BE" sz="3600" b="1" dirty="0">
              <a:solidFill>
                <a:srgbClr val="E31A1C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0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348F71-0B0E-4BCF-7A88-104350F23BEA}"/>
              </a:ext>
            </a:extLst>
          </p:cNvPr>
          <p:cNvSpPr/>
          <p:nvPr/>
        </p:nvSpPr>
        <p:spPr>
          <a:xfrm>
            <a:off x="0" y="278538"/>
            <a:ext cx="526539" cy="911318"/>
          </a:xfrm>
          <a:prstGeom prst="rect">
            <a:avLst/>
          </a:prstGeom>
          <a:solidFill>
            <a:srgbClr val="E51517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C1C60C4-A914-5BF7-4E13-91C1E3A6B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636" y="184627"/>
            <a:ext cx="10515600" cy="1325563"/>
          </a:xfrm>
        </p:spPr>
        <p:txBody>
          <a:bodyPr>
            <a:normAutofit/>
          </a:bodyPr>
          <a:lstStyle/>
          <a:p>
            <a:r>
              <a:rPr lang="nl-BE" sz="3200" dirty="0"/>
              <a:t>		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Renoncement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à “au 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moins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un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soin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” 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selon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le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genre</a:t>
            </a:r>
            <a:br>
              <a:rPr lang="nl-BE" sz="3200" dirty="0"/>
            </a:br>
            <a:r>
              <a:rPr lang="nl-BE" sz="3200" dirty="0"/>
              <a:t>	</a:t>
            </a:r>
            <a:endParaRPr lang="fr-BE" sz="3200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5549469"/>
              </p:ext>
            </p:extLst>
          </p:nvPr>
        </p:nvGraphicFramePr>
        <p:xfrm>
          <a:off x="2562497" y="1431813"/>
          <a:ext cx="7243355" cy="4646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5241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348F71-0B0E-4BCF-7A88-104350F23BEA}"/>
              </a:ext>
            </a:extLst>
          </p:cNvPr>
          <p:cNvSpPr/>
          <p:nvPr/>
        </p:nvSpPr>
        <p:spPr>
          <a:xfrm>
            <a:off x="0" y="278538"/>
            <a:ext cx="526539" cy="911318"/>
          </a:xfrm>
          <a:prstGeom prst="rect">
            <a:avLst/>
          </a:prstGeom>
          <a:solidFill>
            <a:srgbClr val="E51517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C1C60C4-A914-5BF7-4E13-91C1E3A6B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69" y="278538"/>
            <a:ext cx="10515600" cy="1325563"/>
          </a:xfrm>
        </p:spPr>
        <p:txBody>
          <a:bodyPr>
            <a:normAutofit/>
          </a:bodyPr>
          <a:lstStyle/>
          <a:p>
            <a:r>
              <a:rPr lang="nl-BE" sz="3200" dirty="0"/>
              <a:t>				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Renoncement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par type de 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soin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en 							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fonction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du genre</a:t>
            </a:r>
            <a:br>
              <a:rPr lang="nl-BE" sz="3200" dirty="0"/>
            </a:br>
            <a:r>
              <a:rPr lang="nl-BE" sz="3200" dirty="0"/>
              <a:t>	</a:t>
            </a:r>
            <a:endParaRPr lang="fr-BE" sz="3200" dirty="0"/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84E8370C-5B92-ED54-DBE1-75B89BE811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6076023"/>
              </p:ext>
            </p:extLst>
          </p:nvPr>
        </p:nvGraphicFramePr>
        <p:xfrm>
          <a:off x="2734733" y="1650335"/>
          <a:ext cx="6722534" cy="4170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3811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348F71-0B0E-4BCF-7A88-104350F23BEA}"/>
              </a:ext>
            </a:extLst>
          </p:cNvPr>
          <p:cNvSpPr/>
          <p:nvPr/>
        </p:nvSpPr>
        <p:spPr>
          <a:xfrm>
            <a:off x="0" y="278538"/>
            <a:ext cx="526539" cy="911318"/>
          </a:xfrm>
          <a:prstGeom prst="rect">
            <a:avLst/>
          </a:prstGeom>
          <a:solidFill>
            <a:srgbClr val="E51517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C1C60C4-A914-5BF7-4E13-91C1E3A6B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302" y="278538"/>
            <a:ext cx="10515600" cy="1325563"/>
          </a:xfrm>
        </p:spPr>
        <p:txBody>
          <a:bodyPr>
            <a:normAutofit/>
          </a:bodyPr>
          <a:lstStyle/>
          <a:p>
            <a:r>
              <a:rPr lang="nl-BE" sz="3200" dirty="0"/>
              <a:t>			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Evolution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de 2015 à 2024 du 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renoncement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par type 					de 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soin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et en 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fonction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du genre</a:t>
            </a:r>
            <a:br>
              <a:rPr lang="nl-BE" sz="3200" dirty="0"/>
            </a:br>
            <a:r>
              <a:rPr lang="nl-BE" sz="3200" dirty="0"/>
              <a:t>	</a:t>
            </a:r>
            <a:endParaRPr lang="fr-BE" sz="3200" dirty="0"/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00000000-0008-0000-01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3632528"/>
              </p:ext>
            </p:extLst>
          </p:nvPr>
        </p:nvGraphicFramePr>
        <p:xfrm>
          <a:off x="2872815" y="1367895"/>
          <a:ext cx="7225242" cy="4279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4217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348F71-0B0E-4BCF-7A88-104350F23BEA}"/>
              </a:ext>
            </a:extLst>
          </p:cNvPr>
          <p:cNvSpPr/>
          <p:nvPr/>
        </p:nvSpPr>
        <p:spPr>
          <a:xfrm>
            <a:off x="0" y="278538"/>
            <a:ext cx="526539" cy="911318"/>
          </a:xfrm>
          <a:prstGeom prst="rect">
            <a:avLst/>
          </a:prstGeom>
          <a:solidFill>
            <a:srgbClr val="E51517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1086B4C0-18CD-9136-46D4-E5419EEF7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8" y="71415"/>
            <a:ext cx="10515600" cy="1325563"/>
          </a:xfrm>
        </p:spPr>
        <p:txBody>
          <a:bodyPr/>
          <a:lstStyle/>
          <a:p>
            <a:r>
              <a:rPr lang="nl-BE" dirty="0"/>
              <a:t>	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Renoncement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à “au 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moins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un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soin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” 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selon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la 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structure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familiale </a:t>
            </a:r>
            <a:endParaRPr lang="fr-BE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  <a:ea typeface="MS PGothic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4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477532"/>
              </p:ext>
            </p:extLst>
          </p:nvPr>
        </p:nvGraphicFramePr>
        <p:xfrm>
          <a:off x="2682073" y="1396978"/>
          <a:ext cx="6827853" cy="4768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5835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348F71-0B0E-4BCF-7A88-104350F23BEA}"/>
              </a:ext>
            </a:extLst>
          </p:cNvPr>
          <p:cNvSpPr/>
          <p:nvPr/>
        </p:nvSpPr>
        <p:spPr>
          <a:xfrm>
            <a:off x="0" y="278538"/>
            <a:ext cx="526539" cy="911318"/>
          </a:xfrm>
          <a:prstGeom prst="rect">
            <a:avLst/>
          </a:prstGeom>
          <a:solidFill>
            <a:srgbClr val="E51517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1086B4C0-18CD-9136-46D4-E5419EEF7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8" y="71415"/>
            <a:ext cx="10515600" cy="1325563"/>
          </a:xfrm>
        </p:spPr>
        <p:txBody>
          <a:bodyPr/>
          <a:lstStyle/>
          <a:p>
            <a:r>
              <a:rPr lang="nl-BE" dirty="0"/>
              <a:t>			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Renoncement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par type de 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soin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en 							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fonction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de la 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structure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familiale </a:t>
            </a:r>
            <a:endParaRPr lang="fr-BE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  <a:ea typeface="MS PGothic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9982F4D-D6BE-BB49-E34E-8E080B43F3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6271089"/>
              </p:ext>
            </p:extLst>
          </p:nvPr>
        </p:nvGraphicFramePr>
        <p:xfrm>
          <a:off x="2627047" y="1396978"/>
          <a:ext cx="6937905" cy="4474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6936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348F71-0B0E-4BCF-7A88-104350F23BEA}"/>
              </a:ext>
            </a:extLst>
          </p:cNvPr>
          <p:cNvSpPr/>
          <p:nvPr/>
        </p:nvSpPr>
        <p:spPr>
          <a:xfrm>
            <a:off x="0" y="278538"/>
            <a:ext cx="526539" cy="911318"/>
          </a:xfrm>
          <a:prstGeom prst="rect">
            <a:avLst/>
          </a:prstGeom>
          <a:solidFill>
            <a:srgbClr val="E51517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1086B4C0-18CD-9136-46D4-E5419EEF7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8" y="71415"/>
            <a:ext cx="10515600" cy="1325563"/>
          </a:xfrm>
        </p:spPr>
        <p:txBody>
          <a:bodyPr/>
          <a:lstStyle/>
          <a:p>
            <a:r>
              <a:rPr lang="nl-BE" dirty="0"/>
              <a:t>		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Evolution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de 2015 à 2024 du 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renoncement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par type 					de 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soin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en 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fonction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de la 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structure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familiale</a:t>
            </a:r>
            <a:endParaRPr lang="fr-BE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  <a:ea typeface="MS PGothic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0000000-0008-0000-04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881616"/>
              </p:ext>
            </p:extLst>
          </p:nvPr>
        </p:nvGraphicFramePr>
        <p:xfrm>
          <a:off x="2336800" y="1456267"/>
          <a:ext cx="6959600" cy="4072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4267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348F71-0B0E-4BCF-7A88-104350F23BEA}"/>
              </a:ext>
            </a:extLst>
          </p:cNvPr>
          <p:cNvSpPr/>
          <p:nvPr/>
        </p:nvSpPr>
        <p:spPr>
          <a:xfrm>
            <a:off x="0" y="278538"/>
            <a:ext cx="526539" cy="911318"/>
          </a:xfrm>
          <a:prstGeom prst="rect">
            <a:avLst/>
          </a:prstGeom>
          <a:solidFill>
            <a:srgbClr val="E51517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BE503A5-E37D-037C-2842-89DF715F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nl-BE" dirty="0"/>
              <a:t>				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Renoncement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à “au 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moins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un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soin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” 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selon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le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						GS</a:t>
            </a:r>
            <a:endParaRPr lang="fr-BE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  <a:ea typeface="MS PGothic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8" name="Espace réservé du contenu 7">
            <a:extLst>
              <a:ext uri="{FF2B5EF4-FFF2-40B4-BE49-F238E27FC236}">
                <a16:creationId xmlns:a16="http://schemas.microsoft.com/office/drawing/2014/main" id="{00000000-0008-0000-0300-000007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638962"/>
              </p:ext>
            </p:extLst>
          </p:nvPr>
        </p:nvGraphicFramePr>
        <p:xfrm>
          <a:off x="2088503" y="1566333"/>
          <a:ext cx="7783630" cy="4246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6805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>
            <a:extLst>
              <a:ext uri="{FF2B5EF4-FFF2-40B4-BE49-F238E27FC236}">
                <a16:creationId xmlns:a16="http://schemas.microsoft.com/office/drawing/2014/main" id="{FFFF0460-8DBA-48A1-96F3-E904C1882BCF}"/>
              </a:ext>
            </a:extLst>
          </p:cNvPr>
          <p:cNvSpPr txBox="1">
            <a:spLocks/>
          </p:cNvSpPr>
          <p:nvPr/>
        </p:nvSpPr>
        <p:spPr bwMode="auto">
          <a:xfrm>
            <a:off x="1321702" y="506572"/>
            <a:ext cx="9836150" cy="4327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nl-NL" sz="3200" dirty="0">
                <a:solidFill>
                  <a:srgbClr val="E31A1C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Baromètre Confiance et Bien-Etre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A2AE0EF-F7F0-7076-35FA-706B006BB9BF}"/>
              </a:ext>
            </a:extLst>
          </p:cNvPr>
          <p:cNvSpPr txBox="1">
            <a:spLocks/>
          </p:cNvSpPr>
          <p:nvPr/>
        </p:nvSpPr>
        <p:spPr>
          <a:xfrm>
            <a:off x="911602" y="1732638"/>
            <a:ext cx="10368793" cy="4429387"/>
          </a:xfrm>
          <a:prstGeom prst="rect">
            <a:avLst/>
          </a:prstGeom>
          <a:noFill/>
        </p:spPr>
        <p:txBody>
          <a:bodyPr lIns="51391" tIns="25695" rIns="51391" bIns="25695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104094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altLang="fr-F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charset="0"/>
              </a:rPr>
              <a:t>1229</a:t>
            </a:r>
            <a:r>
              <a:rPr kumimoji="0" lang="fr-FR" altLang="fr-FR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fr-FR" altLang="fr-FR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charset="0"/>
              </a:rPr>
              <a:t>Belges</a:t>
            </a:r>
            <a:r>
              <a:rPr kumimoji="0" lang="fr-FR" alt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francophones interrogés </a:t>
            </a: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par l’Institut </a:t>
            </a:r>
            <a:r>
              <a:rPr kumimoji="0" lang="fr-FR" alt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Solidaris</a:t>
            </a: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, représentatifs en termes d’âge, province, sexe et groupe social</a:t>
            </a:r>
          </a:p>
          <a:p>
            <a:pPr marL="0" marR="0" lvl="0" indent="0" algn="just" defTabSz="104094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fr-FR" altLang="fr-FR" sz="2400" dirty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 Collecte des données : </a:t>
            </a:r>
            <a:r>
              <a:rPr kumimoji="0" lang="fr-FR" altLang="fr-FR" sz="2400" b="0" i="0" u="non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téléphone (</a:t>
            </a:r>
            <a:r>
              <a:rPr kumimoji="0" lang="fr-FR" altLang="fr-FR" sz="2400" b="1" i="0" u="non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 charset="0"/>
              </a:rPr>
              <a:t>638</a:t>
            </a:r>
            <a:r>
              <a:rPr kumimoji="0" lang="fr-FR" altLang="fr-FR" sz="2400" b="0" i="0" u="non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) et </a:t>
            </a:r>
            <a:r>
              <a:rPr kumimoji="0" lang="fr-FR" altLang="fr-FR" sz="2400" b="0" u="non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via</a:t>
            </a:r>
            <a:r>
              <a:rPr kumimoji="0" lang="fr-FR" altLang="fr-FR" sz="2400" b="0" i="0" u="non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Internet (</a:t>
            </a:r>
            <a:r>
              <a:rPr kumimoji="0" lang="fr-FR" altLang="fr-FR" sz="2400" b="1" i="0" u="non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 charset="0"/>
              </a:rPr>
              <a:t>591</a:t>
            </a:r>
            <a:r>
              <a:rPr kumimoji="0" lang="fr-FR" altLang="fr-FR" sz="2400" b="0" i="0" u="non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) </a:t>
            </a: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en septembre 2024</a:t>
            </a:r>
          </a:p>
          <a:p>
            <a:pPr marL="0" marR="0" lvl="0" indent="0" algn="just" defTabSz="104094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fr-FR" altLang="fr-FR" sz="2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Marge d’erreur : </a:t>
            </a: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±</a:t>
            </a: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 3%</a:t>
            </a:r>
          </a:p>
          <a:p>
            <a:pPr marL="0" marR="0" lvl="0" indent="0" algn="just" defTabSz="104094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fr-FR" altLang="fr-FR" sz="2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Durée de l’enquête : </a:t>
            </a: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entre </a:t>
            </a: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30 et 40 </a:t>
            </a: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minutes selon le mode d’administration</a:t>
            </a:r>
          </a:p>
          <a:p>
            <a:pPr algn="l"/>
            <a:endParaRPr lang="fr-BE" sz="135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348F71-0B0E-4BCF-7A88-104350F23BEA}"/>
              </a:ext>
            </a:extLst>
          </p:cNvPr>
          <p:cNvSpPr/>
          <p:nvPr/>
        </p:nvSpPr>
        <p:spPr>
          <a:xfrm>
            <a:off x="0" y="278538"/>
            <a:ext cx="526539" cy="911318"/>
          </a:xfrm>
          <a:prstGeom prst="rect">
            <a:avLst/>
          </a:prstGeom>
          <a:solidFill>
            <a:srgbClr val="E51517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BE503A5-E37D-037C-2842-89DF715F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7933" y="-135707"/>
            <a:ext cx="10515600" cy="1325563"/>
          </a:xfrm>
        </p:spPr>
        <p:txBody>
          <a:bodyPr/>
          <a:lstStyle/>
          <a:p>
            <a:r>
              <a:rPr lang="nl-BE" dirty="0"/>
              <a:t>					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Renoncement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par type de 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soin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en 							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fonction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du GS</a:t>
            </a:r>
            <a:endParaRPr lang="fr-BE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  <a:ea typeface="MS PGothic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B2B8B2DE-E49D-9B4C-1F67-E4E0A710FC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7893158"/>
              </p:ext>
            </p:extLst>
          </p:nvPr>
        </p:nvGraphicFramePr>
        <p:xfrm>
          <a:off x="838200" y="1537758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9884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348F71-0B0E-4BCF-7A88-104350F23BEA}"/>
              </a:ext>
            </a:extLst>
          </p:cNvPr>
          <p:cNvSpPr/>
          <p:nvPr/>
        </p:nvSpPr>
        <p:spPr>
          <a:xfrm>
            <a:off x="0" y="278538"/>
            <a:ext cx="526539" cy="911318"/>
          </a:xfrm>
          <a:prstGeom prst="rect">
            <a:avLst/>
          </a:prstGeom>
          <a:solidFill>
            <a:srgbClr val="E51517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BE503A5-E37D-037C-2842-89DF715F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66" y="18255"/>
            <a:ext cx="10515600" cy="1325563"/>
          </a:xfrm>
        </p:spPr>
        <p:txBody>
          <a:bodyPr>
            <a:normAutofit/>
          </a:bodyPr>
          <a:lstStyle/>
          <a:p>
            <a:r>
              <a:rPr lang="nl-BE" dirty="0"/>
              <a:t>			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Evolution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de 2015 à 2024 du 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renoncement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par type 					de 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soin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en 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fonction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du GS</a:t>
            </a:r>
            <a:endParaRPr lang="fr-BE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  <a:ea typeface="MS PGothic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66812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6619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348F71-0B0E-4BCF-7A88-104350F23BEA}"/>
              </a:ext>
            </a:extLst>
          </p:cNvPr>
          <p:cNvSpPr/>
          <p:nvPr/>
        </p:nvSpPr>
        <p:spPr>
          <a:xfrm>
            <a:off x="0" y="278538"/>
            <a:ext cx="526539" cy="911318"/>
          </a:xfrm>
          <a:prstGeom prst="rect">
            <a:avLst/>
          </a:prstGeom>
          <a:solidFill>
            <a:srgbClr val="E51517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EF2E5FA-90E8-3F71-DFF8-C9AA9F980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54" y="-40529"/>
            <a:ext cx="10515600" cy="1325563"/>
          </a:xfrm>
        </p:spPr>
        <p:txBody>
          <a:bodyPr/>
          <a:lstStyle/>
          <a:p>
            <a:r>
              <a:rPr lang="nl-BE" dirty="0"/>
              <a:t>	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Renoncement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à “au 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moins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un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soin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”  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selon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la 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situation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professionnelle</a:t>
            </a:r>
            <a:endParaRPr lang="fr-BE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  <a:ea typeface="MS PGothic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0000000-0008-0000-05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5727516"/>
              </p:ext>
            </p:extLst>
          </p:nvPr>
        </p:nvGraphicFramePr>
        <p:xfrm>
          <a:off x="2248361" y="1369010"/>
          <a:ext cx="7695277" cy="5057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2847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348F71-0B0E-4BCF-7A88-104350F23BEA}"/>
              </a:ext>
            </a:extLst>
          </p:cNvPr>
          <p:cNvSpPr/>
          <p:nvPr/>
        </p:nvSpPr>
        <p:spPr>
          <a:xfrm>
            <a:off x="0" y="278538"/>
            <a:ext cx="526539" cy="911318"/>
          </a:xfrm>
          <a:prstGeom prst="rect">
            <a:avLst/>
          </a:prstGeom>
          <a:solidFill>
            <a:srgbClr val="E51517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EF2E5FA-90E8-3F71-DFF8-C9AA9F980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0312" y="-135707"/>
            <a:ext cx="10515600" cy="1325563"/>
          </a:xfrm>
        </p:spPr>
        <p:txBody>
          <a:bodyPr/>
          <a:lstStyle/>
          <a:p>
            <a:r>
              <a:rPr lang="nl-BE" dirty="0"/>
              <a:t>				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Renoncement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par type de 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soin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en 							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fonction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de la 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situation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professionnelle</a:t>
            </a:r>
            <a:endParaRPr lang="fr-BE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  <a:ea typeface="MS PGothic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91E834CE-CAB8-97F0-3F53-21A735933D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7811854"/>
              </p:ext>
            </p:extLst>
          </p:nvPr>
        </p:nvGraphicFramePr>
        <p:xfrm>
          <a:off x="1888066" y="1389325"/>
          <a:ext cx="7611533" cy="4571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8170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348F71-0B0E-4BCF-7A88-104350F23BEA}"/>
              </a:ext>
            </a:extLst>
          </p:cNvPr>
          <p:cNvSpPr/>
          <p:nvPr/>
        </p:nvSpPr>
        <p:spPr>
          <a:xfrm>
            <a:off x="0" y="278538"/>
            <a:ext cx="526539" cy="911318"/>
          </a:xfrm>
          <a:prstGeom prst="rect">
            <a:avLst/>
          </a:prstGeom>
          <a:solidFill>
            <a:srgbClr val="E51517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EF2E5FA-90E8-3F71-DFF8-C9AA9F980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54" y="-40529"/>
            <a:ext cx="10515600" cy="1325563"/>
          </a:xfrm>
        </p:spPr>
        <p:txBody>
          <a:bodyPr/>
          <a:lstStyle/>
          <a:p>
            <a:r>
              <a:rPr lang="nl-BE" dirty="0"/>
              <a:t>		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Evolution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de 2015 à 2024 du 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renoncement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par type 					de 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soin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en 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fonction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de la 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situation</a:t>
            </a:r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professionnelle</a:t>
            </a:r>
            <a:endParaRPr lang="fr-BE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  <a:ea typeface="MS PGothic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00000000-0008-0000-05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4084177"/>
              </p:ext>
            </p:extLst>
          </p:nvPr>
        </p:nvGraphicFramePr>
        <p:xfrm>
          <a:off x="2214033" y="1468436"/>
          <a:ext cx="7763934" cy="4712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4722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348F71-0B0E-4BCF-7A88-104350F23BEA}"/>
              </a:ext>
            </a:extLst>
          </p:cNvPr>
          <p:cNvSpPr/>
          <p:nvPr/>
        </p:nvSpPr>
        <p:spPr>
          <a:xfrm>
            <a:off x="0" y="278538"/>
            <a:ext cx="526539" cy="911318"/>
          </a:xfrm>
          <a:prstGeom prst="rect">
            <a:avLst/>
          </a:prstGeom>
          <a:solidFill>
            <a:srgbClr val="E51517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691C358-F872-3B56-E373-F8202A89E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037" y="278538"/>
            <a:ext cx="10515600" cy="1325563"/>
          </a:xfrm>
        </p:spPr>
        <p:txBody>
          <a:bodyPr>
            <a:normAutofit/>
          </a:bodyPr>
          <a:lstStyle/>
          <a:p>
            <a:r>
              <a:rPr lang="nl-BE" sz="3200" dirty="0"/>
              <a:t>	</a:t>
            </a:r>
            <a:r>
              <a:rPr lang="nl-BE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nl-BE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Renoncement</a:t>
            </a:r>
            <a:r>
              <a:rPr lang="nl-BE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à “au </a:t>
            </a:r>
            <a:r>
              <a:rPr lang="nl-BE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moins</a:t>
            </a:r>
            <a:r>
              <a:rPr lang="nl-BE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nl-BE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un</a:t>
            </a:r>
            <a:r>
              <a:rPr lang="nl-BE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nl-BE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soin</a:t>
            </a:r>
            <a:r>
              <a:rPr lang="nl-BE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” </a:t>
            </a:r>
            <a:r>
              <a:rPr lang="nl-BE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selon</a:t>
            </a:r>
            <a:r>
              <a:rPr lang="nl-BE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nl-BE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l’â</a:t>
            </a:r>
            <a:r>
              <a:rPr lang="nl-BE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ge</a:t>
            </a:r>
            <a:r>
              <a:rPr lang="nl-B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</a:t>
            </a:r>
            <a:b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</a:br>
            <a:r>
              <a:rPr lang="nl-BE" sz="3200" dirty="0"/>
              <a:t>	</a:t>
            </a:r>
            <a:endParaRPr lang="fr-BE" sz="3200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1463111"/>
              </p:ext>
            </p:extLst>
          </p:nvPr>
        </p:nvGraphicFramePr>
        <p:xfrm>
          <a:off x="2453951" y="1373643"/>
          <a:ext cx="7268547" cy="457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8832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348F71-0B0E-4BCF-7A88-104350F23BEA}"/>
              </a:ext>
            </a:extLst>
          </p:cNvPr>
          <p:cNvSpPr/>
          <p:nvPr/>
        </p:nvSpPr>
        <p:spPr>
          <a:xfrm>
            <a:off x="0" y="278538"/>
            <a:ext cx="526539" cy="911318"/>
          </a:xfrm>
          <a:prstGeom prst="rect">
            <a:avLst/>
          </a:prstGeom>
          <a:solidFill>
            <a:srgbClr val="E51517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E1BF610-D5AD-C831-B63A-70CF64CB1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93237" y="27853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BE" sz="3200" dirty="0"/>
              <a:t>					</a:t>
            </a:r>
            <a:r>
              <a:rPr lang="nl-BE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Renoncement</a:t>
            </a:r>
            <a:r>
              <a:rPr lang="nl-BE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par type de </a:t>
            </a:r>
            <a:r>
              <a:rPr lang="nl-BE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soin</a:t>
            </a:r>
            <a:r>
              <a:rPr lang="nl-BE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en 						</a:t>
            </a:r>
            <a:r>
              <a:rPr lang="nl-BE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fonction</a:t>
            </a:r>
            <a:r>
              <a:rPr lang="nl-BE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des </a:t>
            </a:r>
            <a:r>
              <a:rPr lang="nl-BE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catégories</a:t>
            </a:r>
            <a:r>
              <a:rPr lang="nl-BE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nl-BE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d’âge</a:t>
            </a:r>
            <a:r>
              <a:rPr lang="nl-BE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</a:t>
            </a:r>
            <a:br>
              <a:rPr lang="nl-BE" sz="3200" dirty="0"/>
            </a:br>
            <a:r>
              <a:rPr lang="nl-BE" sz="3200" dirty="0"/>
              <a:t>	</a:t>
            </a:r>
            <a:endParaRPr lang="fr-BE" sz="3200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7BCF615F-C346-381F-13F4-08740EF6C4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7027458"/>
              </p:ext>
            </p:extLst>
          </p:nvPr>
        </p:nvGraphicFramePr>
        <p:xfrm>
          <a:off x="2303106" y="1576874"/>
          <a:ext cx="7585788" cy="4441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8038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348F71-0B0E-4BCF-7A88-104350F23BEA}"/>
              </a:ext>
            </a:extLst>
          </p:cNvPr>
          <p:cNvSpPr/>
          <p:nvPr/>
        </p:nvSpPr>
        <p:spPr>
          <a:xfrm>
            <a:off x="0" y="278538"/>
            <a:ext cx="526539" cy="911318"/>
          </a:xfrm>
          <a:prstGeom prst="rect">
            <a:avLst/>
          </a:prstGeom>
          <a:solidFill>
            <a:srgbClr val="E51517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539601C-EBDF-CE08-A27B-2DF13FD46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69" y="71415"/>
            <a:ext cx="10515600" cy="1325563"/>
          </a:xfrm>
        </p:spPr>
        <p:txBody>
          <a:bodyPr/>
          <a:lstStyle/>
          <a:p>
            <a:r>
              <a:rPr lang="nl-BE" sz="4400" b="1" dirty="0">
                <a:solidFill>
                  <a:schemeClr val="accent4">
                    <a:lumMod val="75000"/>
                  </a:schemeClr>
                </a:solidFill>
              </a:rPr>
              <a:t>			</a:t>
            </a:r>
            <a:r>
              <a:rPr lang="nl-BE" sz="2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Evolution</a:t>
            </a:r>
            <a:r>
              <a:rPr lang="nl-BE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de 2015 à 2024 du </a:t>
            </a:r>
            <a:r>
              <a:rPr lang="nl-BE" sz="2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renoncement</a:t>
            </a:r>
            <a:r>
              <a:rPr lang="nl-BE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par type 			de </a:t>
            </a:r>
            <a:r>
              <a:rPr lang="nl-BE" sz="2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soin</a:t>
            </a:r>
            <a:r>
              <a:rPr lang="nl-BE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et en </a:t>
            </a:r>
            <a:r>
              <a:rPr lang="nl-BE" sz="2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fonction</a:t>
            </a:r>
            <a:r>
              <a:rPr lang="nl-BE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des </a:t>
            </a:r>
            <a:r>
              <a:rPr lang="nl-BE" sz="2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catégories</a:t>
            </a:r>
            <a:r>
              <a:rPr lang="nl-BE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nl-BE" sz="2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d’âge</a:t>
            </a:r>
            <a:endParaRPr lang="fr-BE" sz="2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  <a:ea typeface="MS PGothic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276006"/>
              </p:ext>
            </p:extLst>
          </p:nvPr>
        </p:nvGraphicFramePr>
        <p:xfrm>
          <a:off x="2365310" y="1699254"/>
          <a:ext cx="7461380" cy="4734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75812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9BBFDAD4-A53D-4A87-95CE-B48DA83EA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28093" y="5521561"/>
            <a:ext cx="2933700" cy="12573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32DD60D-4C7C-3298-04E1-399B77562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3906" y="2766218"/>
            <a:ext cx="4464187" cy="1325563"/>
          </a:xfrm>
        </p:spPr>
        <p:txBody>
          <a:bodyPr>
            <a:normAutofit/>
          </a:bodyPr>
          <a:lstStyle/>
          <a:p>
            <a:r>
              <a:rPr lang="nl-BE" sz="4900" b="1" dirty="0" err="1">
                <a:solidFill>
                  <a:srgbClr val="5F686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Conclusion</a:t>
            </a:r>
            <a:endParaRPr lang="fr-BE" sz="3600" b="1" dirty="0">
              <a:solidFill>
                <a:srgbClr val="E31A1C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22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E5D2D2C-2BB6-6098-FD71-320260DB1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618" y="1753727"/>
            <a:ext cx="5366084" cy="4371974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76C7F038-0DCE-E812-06F2-8562FAF588D5}"/>
              </a:ext>
            </a:extLst>
          </p:cNvPr>
          <p:cNvSpPr txBox="1">
            <a:spLocks/>
          </p:cNvSpPr>
          <p:nvPr/>
        </p:nvSpPr>
        <p:spPr>
          <a:xfrm>
            <a:off x="1134161" y="1753727"/>
            <a:ext cx="2974808" cy="4371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tx2"/>
                </a:solidFill>
              </a:rPr>
              <a:t>La </a:t>
            </a:r>
            <a:r>
              <a:rPr lang="en-US" sz="2400" b="1" dirty="0" err="1">
                <a:solidFill>
                  <a:schemeClr val="tx2"/>
                </a:solidFill>
              </a:rPr>
              <a:t>dépense</a:t>
            </a:r>
            <a:r>
              <a:rPr lang="en-US" sz="2400" b="1" dirty="0">
                <a:solidFill>
                  <a:schemeClr val="tx2"/>
                </a:solidFill>
              </a:rPr>
              <a:t> de </a:t>
            </a:r>
            <a:r>
              <a:rPr lang="en-US" sz="2400" b="1" dirty="0" err="1">
                <a:solidFill>
                  <a:schemeClr val="tx2"/>
                </a:solidFill>
              </a:rPr>
              <a:t>soins</a:t>
            </a:r>
            <a:r>
              <a:rPr lang="en-US" sz="2400" b="1" dirty="0">
                <a:solidFill>
                  <a:schemeClr val="tx2"/>
                </a:solidFill>
              </a:rPr>
              <a:t> de </a:t>
            </a:r>
            <a:r>
              <a:rPr lang="en-US" sz="2400" b="1" dirty="0" err="1">
                <a:solidFill>
                  <a:schemeClr val="tx2"/>
                </a:solidFill>
              </a:rPr>
              <a:t>santé</a:t>
            </a:r>
            <a:r>
              <a:rPr lang="en-US" sz="2400" b="1" dirty="0">
                <a:solidFill>
                  <a:schemeClr val="tx2"/>
                </a:solidFill>
              </a:rPr>
              <a:t> par habitant </a:t>
            </a:r>
            <a:r>
              <a:rPr lang="en-US" sz="2400" b="1" dirty="0" err="1">
                <a:solidFill>
                  <a:schemeClr val="tx2"/>
                </a:solidFill>
              </a:rPr>
              <a:t>est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proche</a:t>
            </a:r>
            <a:r>
              <a:rPr lang="en-US" sz="2400" b="1" dirty="0">
                <a:solidFill>
                  <a:schemeClr val="tx2"/>
                </a:solidFill>
              </a:rPr>
              <a:t> de la </a:t>
            </a:r>
            <a:r>
              <a:rPr lang="en-US" sz="2400" b="1" dirty="0" err="1">
                <a:solidFill>
                  <a:schemeClr val="tx2"/>
                </a:solidFill>
              </a:rPr>
              <a:t>moyenne</a:t>
            </a:r>
            <a:r>
              <a:rPr lang="en-US" sz="2400" b="1" dirty="0">
                <a:solidFill>
                  <a:schemeClr val="tx2"/>
                </a:solidFill>
              </a:rPr>
              <a:t> UE. </a:t>
            </a:r>
            <a:br>
              <a:rPr lang="en-US" sz="2400" b="1" dirty="0">
                <a:solidFill>
                  <a:schemeClr val="tx2"/>
                </a:solidFill>
              </a:rPr>
            </a:b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La part </a:t>
            </a:r>
            <a:r>
              <a:rPr lang="en-US" sz="2400" b="1" dirty="0" err="1">
                <a:solidFill>
                  <a:schemeClr val="tx2"/>
                </a:solidFill>
              </a:rPr>
              <a:t>prise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en</a:t>
            </a:r>
            <a:r>
              <a:rPr lang="en-US" sz="2400" b="1" dirty="0">
                <a:solidFill>
                  <a:schemeClr val="tx2"/>
                </a:solidFill>
              </a:rPr>
              <a:t> charge par la </a:t>
            </a:r>
            <a:r>
              <a:rPr lang="en-US" sz="2400" b="1" dirty="0" err="1">
                <a:solidFill>
                  <a:schemeClr val="tx2"/>
                </a:solidFill>
              </a:rPr>
              <a:t>sécurité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sociale</a:t>
            </a:r>
            <a:r>
              <a:rPr lang="en-US" sz="2400" b="1" dirty="0">
                <a:solidFill>
                  <a:schemeClr val="tx2"/>
                </a:solidFill>
              </a:rPr>
              <a:t> (77,6%) </a:t>
            </a:r>
            <a:r>
              <a:rPr lang="en-US" sz="2400" b="1" dirty="0" err="1">
                <a:solidFill>
                  <a:schemeClr val="tx2"/>
                </a:solidFill>
              </a:rPr>
              <a:t>est</a:t>
            </a:r>
            <a:r>
              <a:rPr lang="en-US" sz="2400" b="1" dirty="0">
                <a:solidFill>
                  <a:schemeClr val="tx2"/>
                </a:solidFill>
              </a:rPr>
              <a:t>, </a:t>
            </a:r>
            <a:r>
              <a:rPr lang="en-US" sz="2400" b="1" dirty="0" err="1">
                <a:solidFill>
                  <a:schemeClr val="tx2"/>
                </a:solidFill>
              </a:rPr>
              <a:t>elle</a:t>
            </a:r>
            <a:r>
              <a:rPr lang="en-US" sz="2400" b="1" dirty="0">
                <a:solidFill>
                  <a:schemeClr val="tx2"/>
                </a:solidFill>
              </a:rPr>
              <a:t>, </a:t>
            </a:r>
            <a:r>
              <a:rPr lang="en-US" sz="2400" b="1" u="sng" dirty="0" err="1">
                <a:solidFill>
                  <a:schemeClr val="tx2"/>
                </a:solidFill>
              </a:rPr>
              <a:t>inférieure</a:t>
            </a:r>
            <a:r>
              <a:rPr lang="en-US" sz="2400" b="1" dirty="0">
                <a:solidFill>
                  <a:schemeClr val="tx2"/>
                </a:solidFill>
              </a:rPr>
              <a:t> à la </a:t>
            </a:r>
            <a:r>
              <a:rPr lang="en-US" sz="2400" b="1" dirty="0" err="1">
                <a:solidFill>
                  <a:schemeClr val="tx2"/>
                </a:solidFill>
              </a:rPr>
              <a:t>moyenne</a:t>
            </a:r>
            <a:r>
              <a:rPr lang="en-US" sz="2400" b="1" dirty="0">
                <a:solidFill>
                  <a:schemeClr val="tx2"/>
                </a:solidFill>
              </a:rPr>
              <a:t> UE (81,1%)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62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348F71-0B0E-4BCF-7A88-104350F23BEA}"/>
              </a:ext>
            </a:extLst>
          </p:cNvPr>
          <p:cNvSpPr/>
          <p:nvPr/>
        </p:nvSpPr>
        <p:spPr>
          <a:xfrm>
            <a:off x="0" y="278538"/>
            <a:ext cx="526539" cy="911318"/>
          </a:xfrm>
          <a:prstGeom prst="rect">
            <a:avLst/>
          </a:prstGeom>
          <a:solidFill>
            <a:srgbClr val="E51517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0218A64-E900-1543-C3A0-09A17FAA8313}"/>
              </a:ext>
            </a:extLst>
          </p:cNvPr>
          <p:cNvSpPr txBox="1">
            <a:spLocks/>
          </p:cNvSpPr>
          <p:nvPr/>
        </p:nvSpPr>
        <p:spPr bwMode="auto">
          <a:xfrm>
            <a:off x="526539" y="278538"/>
            <a:ext cx="10268595" cy="43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69" tIns="52033" rIns="104069" bIns="52033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Baromètre Confiance Bien-Être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DFF1F3-3396-48A4-E6C2-DADE292BFC7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799551" y="924920"/>
            <a:ext cx="5611186" cy="351304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 lIns="104069" tIns="52033" rIns="104069" bIns="520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sz="1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qualité du système de santé en général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79A891-3F01-A2DD-1582-E133FF3C74CE}"/>
              </a:ext>
            </a:extLst>
          </p:cNvPr>
          <p:cNvSpPr/>
          <p:nvPr/>
        </p:nvSpPr>
        <p:spPr>
          <a:xfrm rot="10800000" flipV="1">
            <a:off x="4536855" y="1388143"/>
            <a:ext cx="5995583" cy="320526"/>
          </a:xfrm>
          <a:prstGeom prst="rect">
            <a:avLst/>
          </a:prstGeom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4069" tIns="52033" rIns="104069" bIns="52033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buFont typeface="Wingdings" pitchFamily="2" charset="2"/>
              <a:buChar char="Ø"/>
              <a:defRPr/>
            </a:pPr>
            <a:r>
              <a:rPr lang="fr-FR" altLang="en-US" sz="1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Le système de santé en Belgique est d’excellente qualité »</a:t>
            </a:r>
          </a:p>
        </p:txBody>
      </p:sp>
      <p:pic>
        <p:nvPicPr>
          <p:cNvPr id="10" name="Image 9" descr="Une image contenant texte,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BC133934-ECAC-273B-3D30-10EBD52949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3"/>
          <a:stretch/>
        </p:blipFill>
        <p:spPr>
          <a:xfrm>
            <a:off x="1489869" y="1752119"/>
            <a:ext cx="9212259" cy="3893286"/>
          </a:xfrm>
          <a:prstGeom prst="rect">
            <a:avLst/>
          </a:prstGeom>
        </p:spPr>
      </p:pic>
      <p:sp>
        <p:nvSpPr>
          <p:cNvPr id="11" name="Flèche droite 10">
            <a:extLst>
              <a:ext uri="{FF2B5EF4-FFF2-40B4-BE49-F238E27FC236}">
                <a16:creationId xmlns:a16="http://schemas.microsoft.com/office/drawing/2014/main" id="{6A1EA1C5-F556-64FE-C5E8-0DB75E022A95}"/>
              </a:ext>
            </a:extLst>
          </p:cNvPr>
          <p:cNvSpPr/>
          <p:nvPr/>
        </p:nvSpPr>
        <p:spPr>
          <a:xfrm rot="257139">
            <a:off x="2390045" y="2058481"/>
            <a:ext cx="7321659" cy="46151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- 7 points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43A3A5-EB10-AB8D-23ED-AD4E3CBB9331}"/>
              </a:ext>
            </a:extLst>
          </p:cNvPr>
          <p:cNvSpPr/>
          <p:nvPr/>
        </p:nvSpPr>
        <p:spPr>
          <a:xfrm>
            <a:off x="9765434" y="2595763"/>
            <a:ext cx="576063" cy="356987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3E380E-ADD1-F09B-F8A3-C5A20CF40AB0}"/>
              </a:ext>
            </a:extLst>
          </p:cNvPr>
          <p:cNvSpPr/>
          <p:nvPr/>
        </p:nvSpPr>
        <p:spPr>
          <a:xfrm>
            <a:off x="9774311" y="4105410"/>
            <a:ext cx="576063" cy="184036"/>
          </a:xfrm>
          <a:prstGeom prst="rect">
            <a:avLst/>
          </a:prstGeom>
          <a:noFill/>
          <a:ln w="1905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195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D38EDB-BBA8-4DF9-ADD2-1506185626E3}"/>
              </a:ext>
            </a:extLst>
          </p:cNvPr>
          <p:cNvSpPr/>
          <p:nvPr/>
        </p:nvSpPr>
        <p:spPr>
          <a:xfrm>
            <a:off x="5188277" y="2727069"/>
            <a:ext cx="18154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altLang="fr-FR" sz="4400" b="1" dirty="0">
                <a:solidFill>
                  <a:srgbClr val="5F686F"/>
                </a:solidFill>
                <a:latin typeface="Arial"/>
                <a:ea typeface="ＭＳ Ｐゴシック" pitchFamily="34" charset="-128"/>
                <a:cs typeface="Arial"/>
              </a:rPr>
              <a:t>Merci.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9BBFDAD4-A53D-4A87-95CE-B48DA83EA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29150" y="5292961"/>
            <a:ext cx="2933700" cy="12573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60D6283-6537-4949-B9AA-5ECB5737A9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369" y="466344"/>
            <a:ext cx="2419912" cy="264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55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348F71-0B0E-4BCF-7A88-104350F23BEA}"/>
              </a:ext>
            </a:extLst>
          </p:cNvPr>
          <p:cNvSpPr/>
          <p:nvPr/>
        </p:nvSpPr>
        <p:spPr>
          <a:xfrm>
            <a:off x="0" y="278538"/>
            <a:ext cx="526539" cy="911318"/>
          </a:xfrm>
          <a:prstGeom prst="rect">
            <a:avLst/>
          </a:prstGeom>
          <a:solidFill>
            <a:srgbClr val="E51517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0218A64-E900-1543-C3A0-09A17FAA8313}"/>
              </a:ext>
            </a:extLst>
          </p:cNvPr>
          <p:cNvSpPr txBox="1">
            <a:spLocks/>
          </p:cNvSpPr>
          <p:nvPr/>
        </p:nvSpPr>
        <p:spPr bwMode="auto">
          <a:xfrm>
            <a:off x="526539" y="278538"/>
            <a:ext cx="10268595" cy="43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69" tIns="52033" rIns="104069" bIns="52033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Baromètre Confiance Bien-Être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E30E13-CBAE-1F7F-B7E8-3617B01F3260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799551" y="924920"/>
            <a:ext cx="5611186" cy="351304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 lIns="104069" tIns="52033" rIns="104069" bIns="520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fr-FR" altLang="fr-FR" sz="1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système de santé adapté aux besoins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1E18F3-B085-F321-E6C6-DF7DA004B151}"/>
              </a:ext>
            </a:extLst>
          </p:cNvPr>
          <p:cNvSpPr/>
          <p:nvPr/>
        </p:nvSpPr>
        <p:spPr>
          <a:xfrm rot="10800000" flipV="1">
            <a:off x="4536855" y="1333690"/>
            <a:ext cx="5995583" cy="535969"/>
          </a:xfrm>
          <a:prstGeom prst="rect">
            <a:avLst/>
          </a:prstGeom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4069" tIns="52033" rIns="104069" bIns="52033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buFont typeface="Wingdings" pitchFamily="2" charset="2"/>
              <a:buChar char="Ø"/>
              <a:defRPr/>
            </a:pPr>
            <a:r>
              <a:rPr lang="fr-FR" altLang="en-US" sz="1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Globalement le système de santé est bien adapté à des gens comme moi »</a:t>
            </a:r>
          </a:p>
        </p:txBody>
      </p:sp>
      <p:pic>
        <p:nvPicPr>
          <p:cNvPr id="15" name="Image 14" descr="Une image contenant capture d’écran, texte, Caractère coloré&#10;&#10;Description générée automatiquement">
            <a:extLst>
              <a:ext uri="{FF2B5EF4-FFF2-40B4-BE49-F238E27FC236}">
                <a16:creationId xmlns:a16="http://schemas.microsoft.com/office/drawing/2014/main" id="{D411D063-AE84-ED58-33BF-E6439EA69D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1"/>
          <a:stretch/>
        </p:blipFill>
        <p:spPr>
          <a:xfrm>
            <a:off x="1320785" y="2050361"/>
            <a:ext cx="8963198" cy="376549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B517D50-600A-3BEF-7765-2EA0796C5E83}"/>
              </a:ext>
            </a:extLst>
          </p:cNvPr>
          <p:cNvSpPr/>
          <p:nvPr/>
        </p:nvSpPr>
        <p:spPr>
          <a:xfrm>
            <a:off x="9396697" y="2847015"/>
            <a:ext cx="576063" cy="356987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10">
            <a:extLst>
              <a:ext uri="{FF2B5EF4-FFF2-40B4-BE49-F238E27FC236}">
                <a16:creationId xmlns:a16="http://schemas.microsoft.com/office/drawing/2014/main" id="{DB2711F8-DAB7-A669-4EBC-2D12C8BC5A88}"/>
              </a:ext>
            </a:extLst>
          </p:cNvPr>
          <p:cNvSpPr/>
          <p:nvPr/>
        </p:nvSpPr>
        <p:spPr>
          <a:xfrm rot="257139">
            <a:off x="2226428" y="2295877"/>
            <a:ext cx="7192950" cy="46151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>
                <a:solidFill>
                  <a:schemeClr val="bg1"/>
                </a:solidFill>
              </a:rPr>
              <a:t>- 9 points</a:t>
            </a:r>
            <a:endParaRPr lang="nl-NL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882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348F71-0B0E-4BCF-7A88-104350F23BEA}"/>
              </a:ext>
            </a:extLst>
          </p:cNvPr>
          <p:cNvSpPr/>
          <p:nvPr/>
        </p:nvSpPr>
        <p:spPr>
          <a:xfrm>
            <a:off x="0" y="278538"/>
            <a:ext cx="526539" cy="911318"/>
          </a:xfrm>
          <a:prstGeom prst="rect">
            <a:avLst/>
          </a:prstGeom>
          <a:solidFill>
            <a:srgbClr val="E51517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DF21623-41D7-9CAA-0B4B-22D142B303C9}"/>
              </a:ext>
            </a:extLst>
          </p:cNvPr>
          <p:cNvSpPr txBox="1">
            <a:spLocks/>
          </p:cNvSpPr>
          <p:nvPr/>
        </p:nvSpPr>
        <p:spPr bwMode="auto">
          <a:xfrm>
            <a:off x="526539" y="309613"/>
            <a:ext cx="10268595" cy="43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69" tIns="52033" rIns="104069" bIns="52033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Baromètre Confiance Bien-Être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B90E69-A650-A4B3-07F9-B486BFFD424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660836" y="938666"/>
            <a:ext cx="5995583" cy="351304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104069" tIns="52033" rIns="104069" bIns="520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La facilité d’accès aux soins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A83F50-02DE-5C9B-DECF-3341DD297F89}"/>
              </a:ext>
            </a:extLst>
          </p:cNvPr>
          <p:cNvSpPr/>
          <p:nvPr/>
        </p:nvSpPr>
        <p:spPr>
          <a:xfrm rot="10800000" flipV="1">
            <a:off x="5660836" y="1380167"/>
            <a:ext cx="5995583" cy="535969"/>
          </a:xfrm>
          <a:prstGeom prst="rect">
            <a:avLst/>
          </a:prstGeom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4069" tIns="52033" rIns="104069" bIns="52033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alt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« J’estime qu’il y a suffisamment de professionnels de la santé dans ma région »</a:t>
            </a:r>
          </a:p>
        </p:txBody>
      </p:sp>
      <p:pic>
        <p:nvPicPr>
          <p:cNvPr id="8" name="Image 7" descr="Une image contenant capture d’écran, texte, Caractère coloré&#10;&#10;Description générée automatiquement">
            <a:extLst>
              <a:ext uri="{FF2B5EF4-FFF2-40B4-BE49-F238E27FC236}">
                <a16:creationId xmlns:a16="http://schemas.microsoft.com/office/drawing/2014/main" id="{03335918-1319-74B4-E1D8-B81B47B53C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8"/>
          <a:stretch/>
        </p:blipFill>
        <p:spPr>
          <a:xfrm>
            <a:off x="2026968" y="1872900"/>
            <a:ext cx="8138061" cy="3409697"/>
          </a:xfrm>
          <a:prstGeom prst="rect">
            <a:avLst/>
          </a:prstGeom>
        </p:spPr>
      </p:pic>
      <p:sp>
        <p:nvSpPr>
          <p:cNvPr id="9" name="Flèche droite 10">
            <a:extLst>
              <a:ext uri="{FF2B5EF4-FFF2-40B4-BE49-F238E27FC236}">
                <a16:creationId xmlns:a16="http://schemas.microsoft.com/office/drawing/2014/main" id="{F604F842-8215-3314-A247-EED788EEEFD6}"/>
              </a:ext>
            </a:extLst>
          </p:cNvPr>
          <p:cNvSpPr/>
          <p:nvPr/>
        </p:nvSpPr>
        <p:spPr>
          <a:xfrm rot="257139">
            <a:off x="2618911" y="2022376"/>
            <a:ext cx="6796999" cy="46151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- 25 points</a:t>
            </a:r>
            <a:endParaRPr kumimoji="0" lang="nl-NL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61">
            <a:extLst>
              <a:ext uri="{FF2B5EF4-FFF2-40B4-BE49-F238E27FC236}">
                <a16:creationId xmlns:a16="http://schemas.microsoft.com/office/drawing/2014/main" id="{A90C5E2D-A7B4-D233-3DD1-120202315F55}"/>
              </a:ext>
            </a:extLst>
          </p:cNvPr>
          <p:cNvGrpSpPr/>
          <p:nvPr/>
        </p:nvGrpSpPr>
        <p:grpSpPr>
          <a:xfrm rot="10800000">
            <a:off x="8864071" y="3843725"/>
            <a:ext cx="882360" cy="373652"/>
            <a:chOff x="7885065" y="1992755"/>
            <a:chExt cx="1091578" cy="479017"/>
          </a:xfrm>
        </p:grpSpPr>
        <p:sp>
          <p:nvSpPr>
            <p:cNvPr id="11" name="Triangle isocèle 34">
              <a:extLst>
                <a:ext uri="{FF2B5EF4-FFF2-40B4-BE49-F238E27FC236}">
                  <a16:creationId xmlns:a16="http://schemas.microsoft.com/office/drawing/2014/main" id="{9CC4F252-AA3A-CB0F-BAF5-29E2E5270832}"/>
                </a:ext>
              </a:extLst>
            </p:cNvPr>
            <p:cNvSpPr/>
            <p:nvPr/>
          </p:nvSpPr>
          <p:spPr>
            <a:xfrm rot="10800000">
              <a:off x="8172543" y="2022478"/>
              <a:ext cx="804100" cy="449294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095" tIns="40048" rIns="80095" bIns="40048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ZoneTexte 33">
              <a:extLst>
                <a:ext uri="{FF2B5EF4-FFF2-40B4-BE49-F238E27FC236}">
                  <a16:creationId xmlns:a16="http://schemas.microsoft.com/office/drawing/2014/main" id="{120FE7BF-1C3C-7409-608F-A60F634CB601}"/>
                </a:ext>
              </a:extLst>
            </p:cNvPr>
            <p:cNvSpPr txBox="1"/>
            <p:nvPr/>
          </p:nvSpPr>
          <p:spPr>
            <a:xfrm rot="10800000">
              <a:off x="7885065" y="1992755"/>
              <a:ext cx="1007732" cy="320695"/>
            </a:xfrm>
            <a:prstGeom prst="rect">
              <a:avLst/>
            </a:prstGeom>
            <a:noFill/>
          </p:spPr>
          <p:txBody>
            <a:bodyPr wrap="square" lIns="80095" tIns="40048" rIns="80095" bIns="4004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+5pts</a:t>
              </a:r>
              <a:endParaRPr kumimoji="0" lang="nl-NL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Group 61">
            <a:extLst>
              <a:ext uri="{FF2B5EF4-FFF2-40B4-BE49-F238E27FC236}">
                <a16:creationId xmlns:a16="http://schemas.microsoft.com/office/drawing/2014/main" id="{1544969F-7CF4-1F02-C85C-BCB7E1FCB1FC}"/>
              </a:ext>
            </a:extLst>
          </p:cNvPr>
          <p:cNvGrpSpPr/>
          <p:nvPr/>
        </p:nvGrpSpPr>
        <p:grpSpPr>
          <a:xfrm>
            <a:off x="8931847" y="1923931"/>
            <a:ext cx="907197" cy="396585"/>
            <a:chOff x="8172543" y="1963355"/>
            <a:chExt cx="1122304" cy="508417"/>
          </a:xfrm>
        </p:grpSpPr>
        <p:sp>
          <p:nvSpPr>
            <p:cNvPr id="14" name="Triangle isocèle 34">
              <a:extLst>
                <a:ext uri="{FF2B5EF4-FFF2-40B4-BE49-F238E27FC236}">
                  <a16:creationId xmlns:a16="http://schemas.microsoft.com/office/drawing/2014/main" id="{105FE318-A5D1-65DB-7C7E-3D4504E1B38D}"/>
                </a:ext>
              </a:extLst>
            </p:cNvPr>
            <p:cNvSpPr/>
            <p:nvPr/>
          </p:nvSpPr>
          <p:spPr>
            <a:xfrm rot="10800000">
              <a:off x="8172543" y="2022478"/>
              <a:ext cx="804100" cy="449294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095" tIns="40048" rIns="80095" bIns="40048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ZoneTexte 33">
              <a:extLst>
                <a:ext uri="{FF2B5EF4-FFF2-40B4-BE49-F238E27FC236}">
                  <a16:creationId xmlns:a16="http://schemas.microsoft.com/office/drawing/2014/main" id="{6312CB09-7351-450F-BE28-1FC53ED05EC2}"/>
                </a:ext>
              </a:extLst>
            </p:cNvPr>
            <p:cNvSpPr txBox="1"/>
            <p:nvPr/>
          </p:nvSpPr>
          <p:spPr>
            <a:xfrm>
              <a:off x="8287115" y="1963355"/>
              <a:ext cx="1007732" cy="320695"/>
            </a:xfrm>
            <a:prstGeom prst="rect">
              <a:avLst/>
            </a:prstGeom>
            <a:noFill/>
          </p:spPr>
          <p:txBody>
            <a:bodyPr wrap="square" lIns="80095" tIns="40048" rIns="80095" bIns="4004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-7pts</a:t>
              </a:r>
              <a:endParaRPr kumimoji="0" lang="nl-NL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59F48B5-7352-E4D1-46C5-EF113BCA39E6}"/>
              </a:ext>
            </a:extLst>
          </p:cNvPr>
          <p:cNvSpPr/>
          <p:nvPr/>
        </p:nvSpPr>
        <p:spPr>
          <a:xfrm>
            <a:off x="9328447" y="2415777"/>
            <a:ext cx="576063" cy="356987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52C803-39CE-D74B-E34B-E332F88F7A1A}"/>
              </a:ext>
            </a:extLst>
          </p:cNvPr>
          <p:cNvSpPr/>
          <p:nvPr/>
        </p:nvSpPr>
        <p:spPr>
          <a:xfrm>
            <a:off x="9328446" y="3667916"/>
            <a:ext cx="576063" cy="307731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315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348F71-0B0E-4BCF-7A88-104350F23BEA}"/>
              </a:ext>
            </a:extLst>
          </p:cNvPr>
          <p:cNvSpPr/>
          <p:nvPr/>
        </p:nvSpPr>
        <p:spPr>
          <a:xfrm>
            <a:off x="0" y="278538"/>
            <a:ext cx="526539" cy="911318"/>
          </a:xfrm>
          <a:prstGeom prst="rect">
            <a:avLst/>
          </a:prstGeom>
          <a:solidFill>
            <a:srgbClr val="E51517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8E04A42-034B-0722-3F2B-D4F2D4FF21FA}"/>
              </a:ext>
            </a:extLst>
          </p:cNvPr>
          <p:cNvSpPr txBox="1">
            <a:spLocks/>
          </p:cNvSpPr>
          <p:nvPr/>
        </p:nvSpPr>
        <p:spPr bwMode="auto">
          <a:xfrm>
            <a:off x="526539" y="309613"/>
            <a:ext cx="10268595" cy="43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69" tIns="52033" rIns="104069" bIns="52033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kumimoji="0" lang="fr-FR" alt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Baromètre Confiance Bien-Être </a:t>
            </a:r>
          </a:p>
          <a:p>
            <a:pPr algn="l" eaLnBrk="1" hangingPunct="1">
              <a:defRPr/>
            </a:pPr>
            <a:endParaRPr lang="fr-FR" alt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EE21D5-E8BC-3884-1B4F-36E5822E617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660836" y="938666"/>
            <a:ext cx="5995583" cy="351304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104069" tIns="52033" rIns="104069" bIns="520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Temps d’attente chez les spécialistes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3122F6-79F6-8D81-8A0D-C9DE1D5CD737}"/>
              </a:ext>
            </a:extLst>
          </p:cNvPr>
          <p:cNvSpPr/>
          <p:nvPr/>
        </p:nvSpPr>
        <p:spPr>
          <a:xfrm rot="10800000" flipV="1">
            <a:off x="5660836" y="1380167"/>
            <a:ext cx="5995583" cy="535969"/>
          </a:xfrm>
          <a:prstGeom prst="rect">
            <a:avLst/>
          </a:prstGeom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4069" tIns="52033" rIns="104069" bIns="52033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alt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« Je trouve qu’il y vraiment trop de temps d’attente pour avoir un RDV chez un spécialiste »</a:t>
            </a:r>
          </a:p>
        </p:txBody>
      </p:sp>
      <p:pic>
        <p:nvPicPr>
          <p:cNvPr id="3" name="Image 2" descr="Une image contenant texte,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B9F4AD73-7534-824A-EC42-4CE868D4AE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3"/>
          <a:stretch/>
        </p:blipFill>
        <p:spPr>
          <a:xfrm>
            <a:off x="1266347" y="2101804"/>
            <a:ext cx="8386308" cy="3508145"/>
          </a:xfrm>
          <a:prstGeom prst="rect">
            <a:avLst/>
          </a:prstGeom>
        </p:spPr>
      </p:pic>
      <p:sp>
        <p:nvSpPr>
          <p:cNvPr id="9" name="Flèche droite 10">
            <a:extLst>
              <a:ext uri="{FF2B5EF4-FFF2-40B4-BE49-F238E27FC236}">
                <a16:creationId xmlns:a16="http://schemas.microsoft.com/office/drawing/2014/main" id="{1038872F-862D-0FCC-CCC8-B649669E0394}"/>
              </a:ext>
            </a:extLst>
          </p:cNvPr>
          <p:cNvSpPr/>
          <p:nvPr/>
        </p:nvSpPr>
        <p:spPr>
          <a:xfrm rot="21383859">
            <a:off x="2028406" y="2464258"/>
            <a:ext cx="6996409" cy="461515"/>
          </a:xfrm>
          <a:prstGeom prst="rightArrow">
            <a:avLst>
              <a:gd name="adj1" fmla="val 50000"/>
              <a:gd name="adj2" fmla="val 5271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+ 7 points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32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348F71-0B0E-4BCF-7A88-104350F23BEA}"/>
              </a:ext>
            </a:extLst>
          </p:cNvPr>
          <p:cNvSpPr/>
          <p:nvPr/>
        </p:nvSpPr>
        <p:spPr>
          <a:xfrm>
            <a:off x="0" y="278538"/>
            <a:ext cx="526539" cy="911318"/>
          </a:xfrm>
          <a:prstGeom prst="rect">
            <a:avLst/>
          </a:prstGeom>
          <a:solidFill>
            <a:srgbClr val="E51517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8E04A42-034B-0722-3F2B-D4F2D4FF21FA}"/>
              </a:ext>
            </a:extLst>
          </p:cNvPr>
          <p:cNvSpPr txBox="1">
            <a:spLocks/>
          </p:cNvSpPr>
          <p:nvPr/>
        </p:nvSpPr>
        <p:spPr bwMode="auto">
          <a:xfrm>
            <a:off x="526539" y="309613"/>
            <a:ext cx="10268595" cy="43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69" tIns="52033" rIns="104069" bIns="52033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kumimoji="0" lang="fr-FR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Baromètre Confiance Bien-Être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88C788-48D5-BFE3-C97C-F09766FC76E6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799551" y="924920"/>
            <a:ext cx="5611186" cy="351304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 lIns="104069" tIns="52033" rIns="104069" bIns="520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sz="1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Temps d’attente pour une admission à l’hôpital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65CE1A-A165-3FA3-7A22-031D0E62EFA0}"/>
              </a:ext>
            </a:extLst>
          </p:cNvPr>
          <p:cNvSpPr/>
          <p:nvPr/>
        </p:nvSpPr>
        <p:spPr>
          <a:xfrm rot="10800000" flipV="1">
            <a:off x="4536855" y="1333690"/>
            <a:ext cx="5995583" cy="535969"/>
          </a:xfrm>
          <a:prstGeom prst="rect">
            <a:avLst/>
          </a:prstGeom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4069" tIns="52033" rIns="104069" bIns="52033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buFont typeface="Wingdings" pitchFamily="2" charset="2"/>
              <a:buChar char="Ø"/>
              <a:defRPr/>
            </a:pPr>
            <a:r>
              <a:rPr lang="fr-FR" altLang="en-US" sz="1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Je trouve qu’il y vraiment trop de temps d’attente pour être admis à l’hôpital (hors urgences et hors accouchement) »</a:t>
            </a:r>
          </a:p>
        </p:txBody>
      </p:sp>
      <p:pic>
        <p:nvPicPr>
          <p:cNvPr id="11" name="Image 10" descr="Une image contenant capture d’écran, texte, Caractère coloré&#10;&#10;Description générée automatiquement">
            <a:extLst>
              <a:ext uri="{FF2B5EF4-FFF2-40B4-BE49-F238E27FC236}">
                <a16:creationId xmlns:a16="http://schemas.microsoft.com/office/drawing/2014/main" id="{D2EA061C-CDF0-E100-5591-5934077D49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5"/>
          <a:stretch/>
        </p:blipFill>
        <p:spPr>
          <a:xfrm>
            <a:off x="1661860" y="1927124"/>
            <a:ext cx="8970240" cy="3777390"/>
          </a:xfrm>
          <a:prstGeom prst="rect">
            <a:avLst/>
          </a:prstGeom>
        </p:spPr>
      </p:pic>
      <p:sp>
        <p:nvSpPr>
          <p:cNvPr id="12" name="Flèche droite 10">
            <a:extLst>
              <a:ext uri="{FF2B5EF4-FFF2-40B4-BE49-F238E27FC236}">
                <a16:creationId xmlns:a16="http://schemas.microsoft.com/office/drawing/2014/main" id="{29EEC331-91F7-3496-A928-C26AF1CBBD1D}"/>
              </a:ext>
            </a:extLst>
          </p:cNvPr>
          <p:cNvSpPr/>
          <p:nvPr/>
        </p:nvSpPr>
        <p:spPr>
          <a:xfrm rot="21370398">
            <a:off x="2481107" y="3121323"/>
            <a:ext cx="7229785" cy="3878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+ 14 points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01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D46DFFC-654F-4E76-862C-0A2E63F5CA1B}"/>
              </a:ext>
            </a:extLst>
          </p:cNvPr>
          <p:cNvSpPr/>
          <p:nvPr/>
        </p:nvSpPr>
        <p:spPr>
          <a:xfrm>
            <a:off x="2187491" y="2612479"/>
            <a:ext cx="821090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5F686F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Renoncement </a:t>
            </a:r>
            <a:r>
              <a:rPr lang="fr-FR" altLang="fr-FR" sz="4400" b="1" dirty="0">
                <a:solidFill>
                  <a:srgbClr val="5F686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pour raisons financières </a:t>
            </a:r>
            <a:r>
              <a:rPr kumimoji="0" lang="fr-FR" alt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5F686F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2024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F15B65-79E3-4824-8151-D1C9D0752B79}"/>
              </a:ext>
            </a:extLst>
          </p:cNvPr>
          <p:cNvSpPr/>
          <p:nvPr/>
        </p:nvSpPr>
        <p:spPr>
          <a:xfrm>
            <a:off x="7252472" y="3429000"/>
            <a:ext cx="55040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E31A1C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Résultats</a:t>
            </a:r>
            <a:endParaRPr kumimoji="0" lang="fr-FR" altLang="fr-FR" sz="2000" b="1" i="0" u="none" strike="noStrike" kern="1200" cap="none" spc="0" normalizeH="0" baseline="0" noProof="0" dirty="0">
              <a:ln>
                <a:noFill/>
              </a:ln>
              <a:solidFill>
                <a:srgbClr val="E31A1C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55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348F71-0B0E-4BCF-7A88-104350F23BEA}"/>
              </a:ext>
            </a:extLst>
          </p:cNvPr>
          <p:cNvSpPr/>
          <p:nvPr/>
        </p:nvSpPr>
        <p:spPr>
          <a:xfrm>
            <a:off x="0" y="278538"/>
            <a:ext cx="526539" cy="911318"/>
          </a:xfrm>
          <a:prstGeom prst="rect">
            <a:avLst/>
          </a:prstGeom>
          <a:solidFill>
            <a:srgbClr val="E51517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DB8900-2EC2-953B-2004-42B462BFD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539" y="0"/>
            <a:ext cx="10515600" cy="1325563"/>
          </a:xfrm>
        </p:spPr>
        <p:txBody>
          <a:bodyPr>
            <a:normAutofit/>
          </a:bodyPr>
          <a:lstStyle/>
          <a:p>
            <a:r>
              <a:rPr lang="nl-B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Point </a:t>
            </a:r>
            <a:r>
              <a:rPr lang="nl-B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MS PGothic" pitchFamily="34" charset="-128"/>
                <a:cs typeface="Arial" panose="020B0604020202020204" pitchFamily="34" charset="0"/>
              </a:rPr>
              <a:t>méthodologique</a:t>
            </a:r>
            <a:endParaRPr lang="fr-BE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D8A0919-C26C-4F32-B438-6C704D85E44B}"/>
              </a:ext>
            </a:extLst>
          </p:cNvPr>
          <p:cNvSpPr txBox="1"/>
          <p:nvPr/>
        </p:nvSpPr>
        <p:spPr>
          <a:xfrm>
            <a:off x="526539" y="1189856"/>
            <a:ext cx="10939944" cy="5170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fr-BE" sz="1800" dirty="0">
                <a:solidFill>
                  <a:srgbClr val="002626"/>
                </a:solidFill>
                <a:effectLst/>
                <a:latin typeface="OpenSans-Regular"/>
                <a:ea typeface="Calibri" panose="020F0502020204030204" pitchFamily="34" charset="0"/>
                <a:cs typeface="OpenSans-Regular"/>
              </a:rPr>
              <a:t>“</a:t>
            </a:r>
            <a:r>
              <a:rPr lang="fr-BE" sz="1800" i="1" dirty="0">
                <a:solidFill>
                  <a:srgbClr val="002626"/>
                </a:solidFill>
                <a:effectLst/>
                <a:latin typeface="OpenSans-Regular"/>
                <a:ea typeface="Calibri" panose="020F0502020204030204" pitchFamily="34" charset="0"/>
                <a:cs typeface="OpenSans-Regular"/>
              </a:rPr>
              <a:t>Au cours des 12 derniers mois, j’ai dû renoncer à des </a:t>
            </a:r>
            <a:r>
              <a:rPr lang="fr-BE" sz="1800" b="1" i="1" dirty="0">
                <a:solidFill>
                  <a:srgbClr val="002626"/>
                </a:solidFill>
                <a:effectLst/>
                <a:latin typeface="OpenSans-Regular"/>
                <a:ea typeface="Calibri" panose="020F0502020204030204" pitchFamily="34" charset="0"/>
                <a:cs typeface="OpenSans-Regular"/>
              </a:rPr>
              <a:t>soins dentaires </a:t>
            </a:r>
            <a:r>
              <a:rPr lang="fr-BE" sz="1800" i="1" dirty="0">
                <a:solidFill>
                  <a:srgbClr val="002626"/>
                </a:solidFill>
                <a:effectLst/>
                <a:latin typeface="OpenSans-Regular"/>
                <a:ea typeface="Calibri" panose="020F0502020204030204" pitchFamily="34" charset="0"/>
                <a:cs typeface="OpenSans-Regular"/>
              </a:rPr>
              <a:t>ou à une/des visites chez un dentiste pour des raisons financières</a:t>
            </a:r>
            <a:r>
              <a:rPr lang="fr-BE" sz="1800" dirty="0">
                <a:solidFill>
                  <a:srgbClr val="002626"/>
                </a:solidFill>
                <a:effectLst/>
                <a:latin typeface="OpenSans-Regular"/>
                <a:ea typeface="Calibri" panose="020F0502020204030204" pitchFamily="34" charset="0"/>
                <a:cs typeface="OpenSans-Regular"/>
              </a:rPr>
              <a:t>.”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fr-BE" sz="1800" dirty="0">
              <a:effectLst/>
              <a:latin typeface="Open Sans" panose="020B0606030504020204" pitchFamily="34" charset="0"/>
              <a:ea typeface="Open Sans" panose="020B0606030504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fr-BE" sz="1800" dirty="0">
                <a:solidFill>
                  <a:srgbClr val="002626"/>
                </a:solidFill>
                <a:effectLst/>
                <a:latin typeface="OpenSans-Regular"/>
                <a:ea typeface="Calibri" panose="020F0502020204030204" pitchFamily="34" charset="0"/>
                <a:cs typeface="OpenSans-Regular"/>
              </a:rPr>
              <a:t>“</a:t>
            </a:r>
            <a:r>
              <a:rPr lang="fr-BE" sz="1800" i="1" dirty="0">
                <a:solidFill>
                  <a:srgbClr val="002626"/>
                </a:solidFill>
                <a:effectLst/>
                <a:latin typeface="OpenSans-Regular"/>
                <a:ea typeface="Calibri" panose="020F0502020204030204" pitchFamily="34" charset="0"/>
                <a:cs typeface="OpenSans-Regular"/>
              </a:rPr>
              <a:t>Au cours des 12 derniers mois, j’ai dû renoncer à des </a:t>
            </a:r>
            <a:r>
              <a:rPr lang="fr-BE" sz="1800" b="1" i="1" dirty="0">
                <a:solidFill>
                  <a:srgbClr val="002626"/>
                </a:solidFill>
                <a:effectLst/>
                <a:latin typeface="OpenSans-Regular"/>
                <a:ea typeface="Calibri" panose="020F0502020204030204" pitchFamily="34" charset="0"/>
                <a:cs typeface="OpenSans-Regular"/>
              </a:rPr>
              <a:t>soins en optique </a:t>
            </a:r>
            <a:r>
              <a:rPr lang="fr-BE" sz="1800" i="1" dirty="0">
                <a:solidFill>
                  <a:srgbClr val="002626"/>
                </a:solidFill>
                <a:effectLst/>
                <a:latin typeface="OpenSans-Regular"/>
                <a:ea typeface="Calibri" panose="020F0502020204030204" pitchFamily="34" charset="0"/>
                <a:cs typeface="OpenSans-Regular"/>
              </a:rPr>
              <a:t>ou à une/des visites chez un ophtalmologue pour des raisons financières</a:t>
            </a:r>
            <a:r>
              <a:rPr lang="fr-BE" sz="1800" dirty="0">
                <a:solidFill>
                  <a:srgbClr val="002626"/>
                </a:solidFill>
                <a:effectLst/>
                <a:latin typeface="OpenSans-Regular"/>
                <a:ea typeface="Calibri" panose="020F0502020204030204" pitchFamily="34" charset="0"/>
                <a:cs typeface="OpenSans-Regular"/>
              </a:rPr>
              <a:t>.”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fr-BE" sz="1800" dirty="0">
              <a:effectLst/>
              <a:latin typeface="Open Sans" panose="020B0606030504020204" pitchFamily="34" charset="0"/>
              <a:ea typeface="Open Sans" panose="020B0606030504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fr-BE" sz="1800" dirty="0">
                <a:solidFill>
                  <a:srgbClr val="002626"/>
                </a:solidFill>
                <a:effectLst/>
                <a:latin typeface="OpenSans-Regular"/>
                <a:ea typeface="Calibri" panose="020F0502020204030204" pitchFamily="34" charset="0"/>
                <a:cs typeface="OpenSans-Regular"/>
              </a:rPr>
              <a:t>“</a:t>
            </a:r>
            <a:r>
              <a:rPr lang="fr-BE" sz="1800" i="1" dirty="0">
                <a:solidFill>
                  <a:srgbClr val="002626"/>
                </a:solidFill>
                <a:effectLst/>
                <a:latin typeface="OpenSans-Regular"/>
                <a:ea typeface="Calibri" panose="020F0502020204030204" pitchFamily="34" charset="0"/>
                <a:cs typeface="OpenSans-Regular"/>
              </a:rPr>
              <a:t>Au cours des 12 derniers mois, j’ai dû renoncer à aller chez un professionnel de la </a:t>
            </a:r>
            <a:r>
              <a:rPr lang="fr-BE" sz="1800" b="1" i="1" dirty="0">
                <a:solidFill>
                  <a:srgbClr val="002626"/>
                </a:solidFill>
                <a:effectLst/>
                <a:latin typeface="OpenSans-Regular"/>
                <a:ea typeface="Calibri" panose="020F0502020204030204" pitchFamily="34" charset="0"/>
                <a:cs typeface="OpenSans-Regular"/>
              </a:rPr>
              <a:t>santé mentale </a:t>
            </a:r>
            <a:r>
              <a:rPr lang="fr-BE" sz="1800" i="1" dirty="0">
                <a:solidFill>
                  <a:srgbClr val="002626"/>
                </a:solidFill>
                <a:effectLst/>
                <a:latin typeface="OpenSans-Regular"/>
                <a:ea typeface="Calibri" panose="020F0502020204030204" pitchFamily="34" charset="0"/>
                <a:cs typeface="OpenSans-Regular"/>
              </a:rPr>
              <a:t>comme un psychologue, psychiatre, etc... pour des raisons financières</a:t>
            </a:r>
            <a:r>
              <a:rPr lang="fr-BE" sz="1800" dirty="0">
                <a:solidFill>
                  <a:srgbClr val="002626"/>
                </a:solidFill>
                <a:effectLst/>
                <a:latin typeface="OpenSans-Regular"/>
                <a:ea typeface="Calibri" panose="020F0502020204030204" pitchFamily="34" charset="0"/>
                <a:cs typeface="OpenSans-Regular"/>
              </a:rPr>
              <a:t>.”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fr-BE" sz="1800" dirty="0">
              <a:effectLst/>
              <a:latin typeface="Open Sans" panose="020B0606030504020204" pitchFamily="34" charset="0"/>
              <a:ea typeface="Open Sans" panose="020B0606030504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fr-BE" sz="1800" dirty="0">
                <a:solidFill>
                  <a:srgbClr val="002626"/>
                </a:solidFill>
                <a:effectLst/>
                <a:latin typeface="OpenSans-Regular"/>
                <a:ea typeface="Calibri" panose="020F0502020204030204" pitchFamily="34" charset="0"/>
                <a:cs typeface="OpenSans-Regular"/>
              </a:rPr>
              <a:t>“</a:t>
            </a:r>
            <a:r>
              <a:rPr lang="fr-BE" sz="1800" i="1" dirty="0">
                <a:solidFill>
                  <a:srgbClr val="002626"/>
                </a:solidFill>
                <a:effectLst/>
                <a:latin typeface="OpenSans-Regular"/>
                <a:ea typeface="Calibri" panose="020F0502020204030204" pitchFamily="34" charset="0"/>
                <a:cs typeface="OpenSans-Regular"/>
              </a:rPr>
              <a:t>Au cours des 12 derniers mois, j’ai dû renoncer à aller chez un </a:t>
            </a:r>
            <a:r>
              <a:rPr lang="fr-BE" sz="1800" b="1" i="1" dirty="0">
                <a:solidFill>
                  <a:srgbClr val="002626"/>
                </a:solidFill>
                <a:effectLst/>
                <a:latin typeface="OpenSans-Regular"/>
                <a:ea typeface="Calibri" panose="020F0502020204030204" pitchFamily="34" charset="0"/>
                <a:cs typeface="OpenSans-Regular"/>
              </a:rPr>
              <a:t>médecin spécialiste </a:t>
            </a:r>
            <a:r>
              <a:rPr lang="fr-BE" sz="1800" i="1" dirty="0">
                <a:solidFill>
                  <a:srgbClr val="002626"/>
                </a:solidFill>
                <a:effectLst/>
                <a:latin typeface="OpenSans-Regular"/>
                <a:ea typeface="Calibri" panose="020F0502020204030204" pitchFamily="34" charset="0"/>
                <a:cs typeface="OpenSans-Regular"/>
              </a:rPr>
              <a:t>pour des raisons financières</a:t>
            </a:r>
            <a:r>
              <a:rPr lang="fr-BE" sz="1800" dirty="0">
                <a:solidFill>
                  <a:srgbClr val="002626"/>
                </a:solidFill>
                <a:effectLst/>
                <a:latin typeface="OpenSans-Regular"/>
                <a:ea typeface="Calibri" panose="020F0502020204030204" pitchFamily="34" charset="0"/>
                <a:cs typeface="OpenSans-Regular"/>
              </a:rPr>
              <a:t>.”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fr-BE" sz="1800" dirty="0">
              <a:solidFill>
                <a:srgbClr val="002626"/>
              </a:solidFill>
              <a:effectLst/>
              <a:latin typeface="OpenSans-Regular"/>
              <a:ea typeface="Calibri" panose="020F0502020204030204" pitchFamily="34" charset="0"/>
              <a:cs typeface="OpenSans-Regular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fr-BE" sz="1800" dirty="0">
                <a:solidFill>
                  <a:srgbClr val="002626"/>
                </a:solidFill>
                <a:effectLst/>
                <a:latin typeface="OpenSans-Regular"/>
                <a:ea typeface="Calibri" panose="020F0502020204030204" pitchFamily="34" charset="0"/>
                <a:cs typeface="OpenSans-Regular"/>
              </a:rPr>
              <a:t>“</a:t>
            </a:r>
            <a:r>
              <a:rPr lang="fr-BE" sz="1800" i="1" dirty="0">
                <a:solidFill>
                  <a:srgbClr val="002626"/>
                </a:solidFill>
                <a:effectLst/>
                <a:latin typeface="OpenSans-Regular"/>
                <a:ea typeface="Calibri" panose="020F0502020204030204" pitchFamily="34" charset="0"/>
                <a:cs typeface="OpenSans-Regular"/>
              </a:rPr>
              <a:t>Au cours des 12 derniers mois, j’ai dû renoncer à aller chez un </a:t>
            </a:r>
            <a:r>
              <a:rPr lang="fr-BE" sz="1800" b="1" i="1" dirty="0">
                <a:solidFill>
                  <a:srgbClr val="002626"/>
                </a:solidFill>
                <a:effectLst/>
                <a:latin typeface="OpenSans-Regular"/>
                <a:ea typeface="Calibri" panose="020F0502020204030204" pitchFamily="34" charset="0"/>
                <a:cs typeface="OpenSans-Regular"/>
              </a:rPr>
              <a:t>médecin généraliste </a:t>
            </a:r>
            <a:r>
              <a:rPr lang="fr-BE" sz="1800" i="1" dirty="0">
                <a:solidFill>
                  <a:srgbClr val="002626"/>
                </a:solidFill>
                <a:effectLst/>
                <a:latin typeface="OpenSans-Regular"/>
                <a:ea typeface="Calibri" panose="020F0502020204030204" pitchFamily="34" charset="0"/>
                <a:cs typeface="OpenSans-Regular"/>
              </a:rPr>
              <a:t>pour des raisons financières</a:t>
            </a:r>
            <a:r>
              <a:rPr lang="fr-BE" sz="1800" dirty="0">
                <a:solidFill>
                  <a:srgbClr val="002626"/>
                </a:solidFill>
                <a:effectLst/>
                <a:latin typeface="OpenSans-Regular"/>
                <a:ea typeface="Calibri" panose="020F0502020204030204" pitchFamily="34" charset="0"/>
                <a:cs typeface="OpenSans-Regular"/>
              </a:rPr>
              <a:t>”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fr-BE" sz="1800" dirty="0">
              <a:solidFill>
                <a:srgbClr val="002626"/>
              </a:solidFill>
              <a:effectLst/>
              <a:latin typeface="OpenSans-Regular"/>
              <a:ea typeface="Calibri" panose="020F0502020204030204" pitchFamily="34" charset="0"/>
              <a:cs typeface="OpenSans-Regular"/>
            </a:endParaRP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fr-BE" sz="1800" dirty="0">
                <a:solidFill>
                  <a:srgbClr val="002626"/>
                </a:solidFill>
                <a:effectLst/>
                <a:latin typeface="OpenSans-Regular"/>
                <a:ea typeface="Calibri" panose="020F0502020204030204" pitchFamily="34" charset="0"/>
                <a:cs typeface="OpenSans-Regular"/>
              </a:rPr>
              <a:t>“</a:t>
            </a:r>
            <a:r>
              <a:rPr lang="fr-BE" sz="1800" i="1" dirty="0">
                <a:solidFill>
                  <a:srgbClr val="002626"/>
                </a:solidFill>
                <a:effectLst/>
                <a:latin typeface="OpenSans-Regular"/>
                <a:ea typeface="Calibri" panose="020F0502020204030204" pitchFamily="34" charset="0"/>
                <a:cs typeface="OpenSans-Regular"/>
              </a:rPr>
              <a:t>Au cours des 12 derniers mois, j’ai dû renoncer à l’achat de </a:t>
            </a:r>
            <a:r>
              <a:rPr lang="fr-BE" sz="1800" b="1" i="1" dirty="0">
                <a:solidFill>
                  <a:srgbClr val="002626"/>
                </a:solidFill>
                <a:effectLst/>
                <a:latin typeface="OpenSans-Regular"/>
                <a:ea typeface="Calibri" panose="020F0502020204030204" pitchFamily="34" charset="0"/>
                <a:cs typeface="OpenSans-Regular"/>
              </a:rPr>
              <a:t>médicaments</a:t>
            </a:r>
            <a:r>
              <a:rPr lang="fr-BE" sz="1800" i="1" dirty="0">
                <a:solidFill>
                  <a:srgbClr val="002626"/>
                </a:solidFill>
                <a:effectLst/>
                <a:latin typeface="OpenSans-Regular"/>
                <a:ea typeface="Calibri" panose="020F0502020204030204" pitchFamily="34" charset="0"/>
                <a:cs typeface="OpenSans-Regular"/>
              </a:rPr>
              <a:t> prescrits par un médecin pour des raisons financières</a:t>
            </a:r>
            <a:r>
              <a:rPr lang="fr-BE" sz="1800" dirty="0">
                <a:solidFill>
                  <a:srgbClr val="002626"/>
                </a:solidFill>
                <a:effectLst/>
                <a:latin typeface="OpenSans-Regular"/>
                <a:ea typeface="Calibri" panose="020F0502020204030204" pitchFamily="34" charset="0"/>
                <a:cs typeface="OpenSans-Regular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8961559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7B3E13EB3FED4E9011F22DBD3C6687" ma:contentTypeVersion="11" ma:contentTypeDescription="Create a new document." ma:contentTypeScope="" ma:versionID="b9301e16568c2ad350c83789a10268e4">
  <xsd:schema xmlns:xsd="http://www.w3.org/2001/XMLSchema" xmlns:xs="http://www.w3.org/2001/XMLSchema" xmlns:p="http://schemas.microsoft.com/office/2006/metadata/properties" xmlns:ns2="50d1a8ee-3774-4f0c-b661-8d39c367d43b" xmlns:ns3="5b6f78e9-a8f5-4646-b6c8-de88c029426e" targetNamespace="http://schemas.microsoft.com/office/2006/metadata/properties" ma:root="true" ma:fieldsID="abe715df731548cdba14ff686cc55fd0" ns2:_="" ns3:_="">
    <xsd:import namespace="50d1a8ee-3774-4f0c-b661-8d39c367d43b"/>
    <xsd:import namespace="5b6f78e9-a8f5-4646-b6c8-de88c02942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d1a8ee-3774-4f0c-b661-8d39c367d4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dd3a80c-dcfc-4322-8472-55d1b294c1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f78e9-a8f5-4646-b6c8-de88c029426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6464e53-90e7-4e05-99fd-582c71db70a8}" ma:internalName="TaxCatchAll" ma:showField="CatchAllData" ma:web="5b6f78e9-a8f5-4646-b6c8-de88c02942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0d1a8ee-3774-4f0c-b661-8d39c367d43b">
      <Terms xmlns="http://schemas.microsoft.com/office/infopath/2007/PartnerControls"/>
    </lcf76f155ced4ddcb4097134ff3c332f>
    <TaxCatchAll xmlns="5b6f78e9-a8f5-4646-b6c8-de88c029426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0F6462-C28D-45F2-8133-54EE0A3383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d1a8ee-3774-4f0c-b661-8d39c367d43b"/>
    <ds:schemaRef ds:uri="5b6f78e9-a8f5-4646-b6c8-de88c02942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B8917B-8321-4947-9A09-2EFBF412024F}">
  <ds:schemaRefs>
    <ds:schemaRef ds:uri="http://schemas.microsoft.com/office/2006/metadata/properties"/>
    <ds:schemaRef ds:uri="http://schemas.microsoft.com/office/infopath/2007/PartnerControls"/>
    <ds:schemaRef ds:uri="50d1a8ee-3774-4f0c-b661-8d39c367d43b"/>
    <ds:schemaRef ds:uri="5b6f78e9-a8f5-4646-b6c8-de88c029426e"/>
  </ds:schemaRefs>
</ds:datastoreItem>
</file>

<file path=customXml/itemProps3.xml><?xml version="1.0" encoding="utf-8"?>
<ds:datastoreItem xmlns:ds="http://schemas.openxmlformats.org/officeDocument/2006/customXml" ds:itemID="{A943DE1B-FB6E-41FB-811E-F946B09142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1856</TotalTime>
  <Words>824</Words>
  <Application>Microsoft Office PowerPoint</Application>
  <PresentationFormat>Grand écran</PresentationFormat>
  <Paragraphs>110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Open Sans</vt:lpstr>
      <vt:lpstr>OpenSans-Regular</vt:lpstr>
      <vt:lpstr>Symbol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Point méthodologique</vt:lpstr>
      <vt:lpstr>Renoncement financier “à au moins un soin” (évolution)</vt:lpstr>
      <vt:lpstr>Evolution du renoncement par type de soin depuis 2015</vt:lpstr>
      <vt:lpstr>Evolution du renoncement par profil     (2015-2024)</vt:lpstr>
      <vt:lpstr>  Renoncement à “au moins un soin” selon le genre  </vt:lpstr>
      <vt:lpstr>    Renoncement par type de soin en        fonction du genre  </vt:lpstr>
      <vt:lpstr>    Evolution de 2015 à 2024 du renoncement par type      de soin et en fonction du genre  </vt:lpstr>
      <vt:lpstr> Renoncement à “au moins un soin” selon la structure familiale </vt:lpstr>
      <vt:lpstr>   Renoncement par type de soin en        fonction de la structure familiale </vt:lpstr>
      <vt:lpstr>  Evolution de 2015 à 2024 du renoncement par type      de soin en fonction de la structure familiale</vt:lpstr>
      <vt:lpstr>    Renoncement à “au moins un soin” selon le       GS</vt:lpstr>
      <vt:lpstr>     Renoncement par type de soin en        fonction du GS</vt:lpstr>
      <vt:lpstr>   Evolution de 2015 à 2024 du renoncement par type      de soin en fonction du GS</vt:lpstr>
      <vt:lpstr> Renoncement à “au moins un soin”  selon la situation professionnelle</vt:lpstr>
      <vt:lpstr>     Renoncement par type de soin en        fonction de la situation professionnelle</vt:lpstr>
      <vt:lpstr>  Evolution de 2015 à 2024 du renoncement par type      de soin en fonction de la situation professionnelle</vt:lpstr>
      <vt:lpstr>  Renoncement à “au moins un soin” selon l’âge   </vt:lpstr>
      <vt:lpstr>     Renoncement par type de soin en       fonction des catégories d’âge   </vt:lpstr>
      <vt:lpstr>   Evolution de 2015 à 2024 du renoncement par type    de soin et en fonction des catégories d’âge</vt:lpstr>
      <vt:lpstr>Conclusion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Ghislain, François</dc:creator>
  <cp:lastModifiedBy>Chabeau, Kurt</cp:lastModifiedBy>
  <cp:revision>5</cp:revision>
  <dcterms:created xsi:type="dcterms:W3CDTF">2022-06-21T13:29:17Z</dcterms:created>
  <dcterms:modified xsi:type="dcterms:W3CDTF">2024-12-18T08:19:06Z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0x010100CF7B3E13EB3FED4E9011F22DBD3C6687</vt:lpwstr>
  </property>
  <property fmtid="{D5CDD505-2E9C-101B-9397-08002B2CF9AE}" pid="3" name="MediaServiceImageTags">
    <vt:lpwstr/>
  </property>
</Properties>
</file>